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>
        <p:scale>
          <a:sx n="87" d="100"/>
          <a:sy n="87" d="100"/>
        </p:scale>
        <p:origin x="-240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xmlns="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xmlns="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xmlns="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xmlns="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xmlns="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xmlns="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92585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xmlns="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xmlns="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x-none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xmlns="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xmlns="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xmlns="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</a:t>
            </a:r>
            <a:r>
              <a:rPr lang="vi-VN" sz="3200"/>
              <a:t>tổ </a:t>
            </a:r>
            <a:r>
              <a:rPr lang="en-US" sz="3200" smtClean="0"/>
              <a:t>ong </a:t>
            </a:r>
            <a:r>
              <a:rPr lang="vi-VN" sz="3200" smtClean="0"/>
              <a:t>cho </a:t>
            </a:r>
            <a:r>
              <a:rPr lang="vi-VN" sz="3200" dirty="0"/>
              <a:t>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x-none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xmlns="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964914"/>
            <a:chOff x="5611905" y="1930269"/>
            <a:chExt cx="5647765" cy="29649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96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lang="en-US" sz="36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r>
                <a:rPr lang="en-US" sz="36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</a:t>
              </a:r>
              <a:r>
                <a:rPr lang="en-US" sz="36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360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x-none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xmlns="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xmlns="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xmlns="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xmlns="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xmlns="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xmlns="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xmlns="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xmlns="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xmlns="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xmlns="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xmlns="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xmlns="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xmlns="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xmlns="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xmlns="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xmlns="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xmlns="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xmlns="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xmlns="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xmlns="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xmlns="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xmlns="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xmlns="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xmlns="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xmlns="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xmlns="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xmlns="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xmlns="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xmlns="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xmlns="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xmlns="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xmlns="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xmlns="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xmlns="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xmlns="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xmlns="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xmlns="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xmlns="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xmlns="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xmlns="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xmlns="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xmlns="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xmlns="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xmlns="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xmlns="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xmlns="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xmlns="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xmlns="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xmlns="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xmlns="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xmlns="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xmlns="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xmlns="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xmlns="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xmlns="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xmlns="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xmlns="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xmlns="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xmlns="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xmlns="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xmlns="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xmlns="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xmlns="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xmlns="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xmlns="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xmlns="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xmlns="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xmlns="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xmlns="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x-none" sz="4000" dirty="0">
                <a:solidFill>
                  <a:prstClr val="black"/>
                </a:solidFill>
              </a:rPr>
              <a:t>9   +   4</a:t>
            </a:r>
            <a:endParaRPr lang="x-none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12</a:t>
            </a:r>
            <a:r>
              <a:rPr lang="x-none" sz="4000" dirty="0"/>
              <a:t>	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x-none" sz="4000" dirty="0"/>
              <a:t>=  </a:t>
            </a:r>
            <a:r>
              <a:rPr lang="x-none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xmlns="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xmlns="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xmlns="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xmlns="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xmlns="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xmlns="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xmlns="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xmlns="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xmlns="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xmlns="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xmlns="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xmlns="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xmlns="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xmlns="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xmlns="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xmlns="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xmlns="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xmlns="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482</Words>
  <Application>Microsoft Office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317</cp:revision>
  <dcterms:created xsi:type="dcterms:W3CDTF">2021-06-02T01:34:28Z</dcterms:created>
  <dcterms:modified xsi:type="dcterms:W3CDTF">2021-10-04T11:23:14Z</dcterms:modified>
</cp:coreProperties>
</file>