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61" r:id="rId2"/>
    <p:sldId id="263" r:id="rId3"/>
    <p:sldId id="282" r:id="rId4"/>
    <p:sldId id="344" r:id="rId5"/>
    <p:sldId id="281" r:id="rId6"/>
    <p:sldId id="320" r:id="rId7"/>
    <p:sldId id="338" r:id="rId8"/>
    <p:sldId id="339" r:id="rId9"/>
    <p:sldId id="341" r:id="rId10"/>
    <p:sldId id="342" r:id="rId11"/>
    <p:sldId id="343" r:id="rId12"/>
    <p:sldId id="283" r:id="rId13"/>
    <p:sldId id="332" r:id="rId14"/>
    <p:sldId id="333" r:id="rId15"/>
    <p:sldId id="334" r:id="rId16"/>
    <p:sldId id="335" r:id="rId17"/>
    <p:sldId id="280" r:id="rId18"/>
  </p:sldIdLst>
  <p:sldSz cx="12192000" cy="6858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  <p:embeddedFont>
      <p:font typeface="#9Slide03 AmpleSoft Bold" panose="020B0604020202020204" charset="0"/>
      <p:regular r:id="rId26"/>
    </p:embeddedFont>
    <p:embeddedFont>
      <p:font typeface="SVN-Ready" panose="02040603050506020204" pitchFamily="18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Newton" panose="02040603050506020204" pitchFamily="18" charset="0"/>
      <p:regular r:id="rId32"/>
    </p:embeddedFont>
    <p:embeddedFont>
      <p:font typeface="等线" panose="020B0604020202020204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DFE4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F5FE-1BE2-4A25-85D8-73E3FED0EE2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59505-EDF7-4AA4-A69A-99254931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1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2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3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4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9" y="2883405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290E78-D819-0C19-EE09-8C4E36C22DD9}"/>
              </a:ext>
            </a:extLst>
          </p:cNvPr>
          <p:cNvGrpSpPr/>
          <p:nvPr/>
        </p:nvGrpSpPr>
        <p:grpSpPr>
          <a:xfrm>
            <a:off x="7624539" y="3306385"/>
            <a:ext cx="4137030" cy="753660"/>
            <a:chOff x="4268720" y="707762"/>
            <a:chExt cx="2411481" cy="9340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D18D2F-F600-C0BC-5A72-FEE3A0B06861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>
                <a:extLst>
                  <a:ext uri="{FF2B5EF4-FFF2-40B4-BE49-F238E27FC236}">
                    <a16:creationId xmlns:a16="http://schemas.microsoft.com/office/drawing/2014/main" id="{BD603A76-E742-54CD-9E61-ADB37D906CCF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2" name="矩形: 圆角 38">
                <a:extLst>
                  <a:ext uri="{FF2B5EF4-FFF2-40B4-BE49-F238E27FC236}">
                    <a16:creationId xmlns:a16="http://schemas.microsoft.com/office/drawing/2014/main" id="{5372A49B-95DE-5F60-568F-79BEE50BC017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0" name="文本框 39">
              <a:extLst>
                <a:ext uri="{FF2B5EF4-FFF2-40B4-BE49-F238E27FC236}">
                  <a16:creationId xmlns:a16="http://schemas.microsoft.com/office/drawing/2014/main" id="{5B3B5000-BF74-D0EE-CBE2-A0BD3B036A87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TRANG 84,85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B68897-3A08-4A54-0BAA-F4BC9F4139CF}"/>
              </a:ext>
            </a:extLst>
          </p:cNvPr>
          <p:cNvSpPr txBox="1"/>
          <p:nvPr/>
        </p:nvSpPr>
        <p:spPr>
          <a:xfrm>
            <a:off x="874776" y="724402"/>
            <a:ext cx="10997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CA475-8766-C522-71FA-0B3FE310C266}"/>
              </a:ext>
            </a:extLst>
          </p:cNvPr>
          <p:cNvSpPr txBox="1"/>
          <p:nvPr/>
        </p:nvSpPr>
        <p:spPr>
          <a:xfrm>
            <a:off x="874776" y="4527207"/>
            <a:ext cx="10997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248 + 70 = 318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318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C5DE9-50C1-CCE1-79AD-2DB45A71E134}"/>
              </a:ext>
            </a:extLst>
          </p:cNvPr>
          <p:cNvSpPr txBox="1"/>
          <p:nvPr/>
        </p:nvSpPr>
        <p:spPr>
          <a:xfrm>
            <a:off x="749808" y="3880876"/>
            <a:ext cx="109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CA5806-6AF5-9F18-521A-C1E76ABD034C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0766066" y="1264257"/>
            <a:ext cx="9809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31628" y="1822173"/>
            <a:ext cx="7735294" cy="66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922689" y="1822173"/>
            <a:ext cx="2718021" cy="66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19092" y="2378765"/>
            <a:ext cx="10727900" cy="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19092" y="2910177"/>
            <a:ext cx="10621618" cy="17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1628" y="3491947"/>
            <a:ext cx="9809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1825-1D62-636E-4ADC-9C0115DD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47" y="1963178"/>
            <a:ext cx="6974326" cy="4711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44C7A-A536-A225-5995-1D98E475B78B}"/>
              </a:ext>
            </a:extLst>
          </p:cNvPr>
          <p:cNvSpPr txBox="1"/>
          <p:nvPr/>
        </p:nvSpPr>
        <p:spPr>
          <a:xfrm>
            <a:off x="874776" y="482460"/>
            <a:ext cx="11058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7ABD0B-E8E0-471B-3479-33D0BC7AF5DE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B74F2-B754-FD5E-F26D-1C8FC6CB3059}"/>
              </a:ext>
            </a:extLst>
          </p:cNvPr>
          <p:cNvSpPr txBox="1"/>
          <p:nvPr/>
        </p:nvSpPr>
        <p:spPr>
          <a:xfrm>
            <a:off x="7841526" y="493609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01316-E71C-D886-8EFB-5ABBB7CCEEAC}"/>
              </a:ext>
            </a:extLst>
          </p:cNvPr>
          <p:cNvSpPr txBox="1"/>
          <p:nvPr/>
        </p:nvSpPr>
        <p:spPr>
          <a:xfrm>
            <a:off x="6426819" y="542296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F4FAA-2278-2200-1A11-B815762EB366}"/>
              </a:ext>
            </a:extLst>
          </p:cNvPr>
          <p:cNvSpPr txBox="1"/>
          <p:nvPr/>
        </p:nvSpPr>
        <p:spPr>
          <a:xfrm>
            <a:off x="5445146" y="6049044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DD753D62-4EF3-D2CF-78FB-DC2176F66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3" y="5384090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654 + 32=?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73942" y="3021360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686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786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786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600 + 200 =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1 000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414018"/>
            <a:ext cx="9918073" cy="2115917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42407" y="611143"/>
              <a:ext cx="13356581" cy="870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324 + 376 =?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690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smtClean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356 + 214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smtClean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228 + 35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1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1091529" y="4135347"/>
            <a:ext cx="74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8" y="763871"/>
            <a:ext cx="1347333" cy="1603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C6AD43-AED3-E628-D963-F0DE989FC8AC}"/>
              </a:ext>
            </a:extLst>
          </p:cNvPr>
          <p:cNvGrpSpPr/>
          <p:nvPr/>
        </p:nvGrpSpPr>
        <p:grpSpPr>
          <a:xfrm>
            <a:off x="129208" y="1194982"/>
            <a:ext cx="12225503" cy="2953027"/>
            <a:chOff x="0" y="1037110"/>
            <a:chExt cx="12225503" cy="29530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96155-BE7F-78F6-B49D-F60C8CB73709}"/>
                </a:ext>
              </a:extLst>
            </p:cNvPr>
            <p:cNvGrpSpPr/>
            <p:nvPr/>
          </p:nvGrpSpPr>
          <p:grpSpPr>
            <a:xfrm>
              <a:off x="0" y="1975420"/>
              <a:ext cx="12225503" cy="2014717"/>
              <a:chOff x="1116242" y="2477897"/>
              <a:chExt cx="15312831" cy="271384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8DE33E1-4F0A-4703-0FD5-885524175461}"/>
                  </a:ext>
                </a:extLst>
              </p:cNvPr>
              <p:cNvSpPr/>
              <p:nvPr/>
            </p:nvSpPr>
            <p:spPr>
              <a:xfrm>
                <a:off x="1309088" y="2477897"/>
                <a:ext cx="15119985" cy="2713849"/>
              </a:xfrm>
              <a:prstGeom prst="roundRect">
                <a:avLst>
                  <a:gd name="adj" fmla="val 39019"/>
                </a:avLst>
              </a:prstGeom>
              <a:solidFill>
                <a:srgbClr val="8AD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B9C648-6F92-45C3-118C-663E79DCDB8E}"/>
                  </a:ext>
                </a:extLst>
              </p:cNvPr>
              <p:cNvSpPr txBox="1"/>
              <p:nvPr/>
            </p:nvSpPr>
            <p:spPr>
              <a:xfrm>
                <a:off x="1116242" y="2487507"/>
                <a:ext cx="2372920" cy="870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1ECF4B-BC5C-84AA-CF24-67519200C6BD}"/>
                </a:ext>
              </a:extLst>
            </p:cNvPr>
            <p:cNvSpPr txBox="1"/>
            <p:nvPr/>
          </p:nvSpPr>
          <p:spPr>
            <a:xfrm>
              <a:off x="507651" y="1037110"/>
              <a:ext cx="5948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021C6-A42B-A852-C1E6-4044BEA324FC}"/>
                </a:ext>
              </a:extLst>
            </p:cNvPr>
            <p:cNvSpPr txBox="1"/>
            <p:nvPr/>
          </p:nvSpPr>
          <p:spPr>
            <a:xfrm>
              <a:off x="1442448" y="2180497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EF6A9A-9AB2-804C-87E5-C920C52BA0E9}"/>
                </a:ext>
              </a:extLst>
            </p:cNvPr>
            <p:cNvSpPr txBox="1"/>
            <p:nvPr/>
          </p:nvSpPr>
          <p:spPr>
            <a:xfrm>
              <a:off x="1419779" y="2713411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FD2E0-E15A-EC06-12BC-00051A9F9403}"/>
                </a:ext>
              </a:extLst>
            </p:cNvPr>
            <p:cNvSpPr txBox="1"/>
            <p:nvPr/>
          </p:nvSpPr>
          <p:spPr>
            <a:xfrm>
              <a:off x="771751" y="24581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E158D1-2C72-CE36-95CC-4969E5D4C24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737" y="3333596"/>
              <a:ext cx="13392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68F8A9-7C32-7C08-11F5-F4B5E1409EE0}"/>
                </a:ext>
              </a:extLst>
            </p:cNvPr>
            <p:cNvSpPr txBox="1"/>
            <p:nvPr/>
          </p:nvSpPr>
          <p:spPr>
            <a:xfrm>
              <a:off x="1392082" y="33216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49260E-0DCF-F865-A017-77D2EF6B26E9}"/>
                </a:ext>
              </a:extLst>
            </p:cNvPr>
            <p:cNvSpPr txBox="1"/>
            <p:nvPr/>
          </p:nvSpPr>
          <p:spPr>
            <a:xfrm>
              <a:off x="1883666" y="2049348"/>
              <a:ext cx="76476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8C95D-30D8-B8EE-6611-47F8C7783F74}"/>
                </a:ext>
              </a:extLst>
            </p:cNvPr>
            <p:cNvSpPr txBox="1"/>
            <p:nvPr/>
          </p:nvSpPr>
          <p:spPr>
            <a:xfrm>
              <a:off x="2073067" y="2676640"/>
              <a:ext cx="8908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52,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A11006-DED0-136C-8C49-ED29BB422656}"/>
                </a:ext>
              </a:extLst>
            </p:cNvPr>
            <p:cNvSpPr txBox="1"/>
            <p:nvPr/>
          </p:nvSpPr>
          <p:spPr>
            <a:xfrm>
              <a:off x="2981917" y="3306394"/>
              <a:ext cx="90896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671224" y="425659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698921" y="479222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1060342" y="451779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671224" y="54004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661346" y="422273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638677" y="475565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5990649" y="45004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610980" y="53639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781474" y="539616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769688" y="5363902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096000" y="4166028"/>
            <a:ext cx="81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613302" y="1004681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 + 452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783866" y="320194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411057-76CE-A4B2-8D95-9F4685B7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1" y="571014"/>
            <a:ext cx="1347333" cy="1609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F939F-8423-9A84-4363-7507935C9F72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 + 29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F9EC8-24F2-9678-299E-4114A0DE357B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 + 184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634D8-0394-4BB2-72A5-DFD3C6492B95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 + 172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74B1D6-6702-D2C5-054A-9D57C24AA2F7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105EB3-0553-6F19-2DCF-4BB1FE2AB382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2E969E-5986-B102-3FFB-32B4000E0D90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BED6D-9315-1942-1EA8-70D733557F3B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AFD0EB-FC17-5EAB-9FF3-D9E522D8D7FC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A7AAC2-9802-7AAB-DA7F-F200ABA24689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EF08C4-F5C6-8B9F-A564-0709FD41CF0F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700CF6-3072-B886-1089-01C311D078E5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913333-E803-D5D4-8363-0D65BAE3F4B6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AA0F42-AAAC-0AE0-E235-03D0C6889B8A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4" grpId="0"/>
      <p:bldP spid="16" grpId="0"/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-94367" y="1860414"/>
            <a:ext cx="5708651" cy="1568586"/>
            <a:chOff x="1210086" y="2375615"/>
            <a:chExt cx="15218987" cy="28161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282499" y="5297048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755001" y="189215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F6A9A-9AB2-804C-87E5-C920C52BA0E9}"/>
              </a:ext>
            </a:extLst>
          </p:cNvPr>
          <p:cNvSpPr txBox="1"/>
          <p:nvPr/>
        </p:nvSpPr>
        <p:spPr>
          <a:xfrm>
            <a:off x="-1011443" y="242554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11006-DED0-136C-8C49-ED29BB422656}"/>
              </a:ext>
            </a:extLst>
          </p:cNvPr>
          <p:cNvSpPr txBox="1"/>
          <p:nvPr/>
        </p:nvSpPr>
        <p:spPr>
          <a:xfrm>
            <a:off x="-1512067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-28965" y="351357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336858" y="5215748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4460ED-C28E-ED11-F578-B8A789DE0632}"/>
              </a:ext>
            </a:extLst>
          </p:cNvPr>
          <p:cNvGrpSpPr/>
          <p:nvPr/>
        </p:nvGrpSpPr>
        <p:grpSpPr>
          <a:xfrm>
            <a:off x="5614284" y="1897289"/>
            <a:ext cx="6455796" cy="1447141"/>
            <a:chOff x="925261" y="2477897"/>
            <a:chExt cx="15503812" cy="2713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4465BB-91CB-720A-D280-6A320C78168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8DAEFD-8530-5735-492D-AD900C1C6948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4C148F-D217-E5F1-79BE-A63253017B08}"/>
              </a:ext>
            </a:extLst>
          </p:cNvPr>
          <p:cNvSpPr txBox="1"/>
          <p:nvPr/>
        </p:nvSpPr>
        <p:spPr>
          <a:xfrm>
            <a:off x="6983650" y="183737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02AC6C-80D8-271F-13E6-D18F3214EA8E}"/>
              </a:ext>
            </a:extLst>
          </p:cNvPr>
          <p:cNvSpPr txBox="1"/>
          <p:nvPr/>
        </p:nvSpPr>
        <p:spPr>
          <a:xfrm>
            <a:off x="4833635" y="239754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35394-01A1-2EF4-9AAE-44338A3571E5}"/>
              </a:ext>
            </a:extLst>
          </p:cNvPr>
          <p:cNvSpPr txBox="1"/>
          <p:nvPr/>
        </p:nvSpPr>
        <p:spPr>
          <a:xfrm>
            <a:off x="4324061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028232" y="349373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3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457049" y="4135883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14815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480639" y="3983446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429327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18E8-F4A2-4C77-26A8-0412B505CD60}"/>
              </a:ext>
            </a:extLst>
          </p:cNvPr>
          <p:cNvSpPr txBox="1"/>
          <p:nvPr/>
        </p:nvSpPr>
        <p:spPr>
          <a:xfrm>
            <a:off x="-867662" y="273111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25AD6-C11E-D462-0EE7-C384E2D715FF}"/>
              </a:ext>
            </a:extLst>
          </p:cNvPr>
          <p:cNvSpPr txBox="1"/>
          <p:nvPr/>
        </p:nvSpPr>
        <p:spPr>
          <a:xfrm>
            <a:off x="-1374716" y="322617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D1DFB-9E70-14D9-77CE-ED4359E78322}"/>
              </a:ext>
            </a:extLst>
          </p:cNvPr>
          <p:cNvSpPr txBox="1"/>
          <p:nvPr/>
        </p:nvSpPr>
        <p:spPr>
          <a:xfrm>
            <a:off x="5512310" y="272228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+ 4trăm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9BC6F-514F-6234-46B0-12D94AA4E9B6}"/>
              </a:ext>
            </a:extLst>
          </p:cNvPr>
          <p:cNvSpPr txBox="1"/>
          <p:nvPr/>
        </p:nvSpPr>
        <p:spPr>
          <a:xfrm>
            <a:off x="5005256" y="3159795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+ 400 = 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D3CA4-68CC-866D-E176-FB9268C82F05}"/>
              </a:ext>
            </a:extLst>
          </p:cNvPr>
          <p:cNvSpPr txBox="1"/>
          <p:nvPr/>
        </p:nvSpPr>
        <p:spPr>
          <a:xfrm>
            <a:off x="5535174" y="4661302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0F107-A431-9E23-034A-B129335A3DE1}"/>
              </a:ext>
            </a:extLst>
          </p:cNvPr>
          <p:cNvSpPr txBox="1"/>
          <p:nvPr/>
        </p:nvSpPr>
        <p:spPr>
          <a:xfrm>
            <a:off x="5028120" y="5098811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+ 900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460D5-3B4F-E9CE-7AF1-59D39951DDD2}"/>
              </a:ext>
            </a:extLst>
          </p:cNvPr>
          <p:cNvSpPr txBox="1"/>
          <p:nvPr/>
        </p:nvSpPr>
        <p:spPr>
          <a:xfrm>
            <a:off x="-181282" y="4639674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14C6D-AD4C-538B-1910-3D510358A6D5}"/>
              </a:ext>
            </a:extLst>
          </p:cNvPr>
          <p:cNvSpPr txBox="1"/>
          <p:nvPr/>
        </p:nvSpPr>
        <p:spPr>
          <a:xfrm>
            <a:off x="-692995" y="513085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+ 600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21" grpId="0"/>
      <p:bldP spid="31" grpId="0"/>
      <p:bldP spid="2" grpId="0"/>
      <p:bldP spid="8" grpId="0"/>
      <p:bldP spid="13" grpId="0"/>
      <p:bldP spid="18" grpId="0"/>
      <p:bldP spid="19" grpId="0"/>
      <p:bldP spid="22" grpId="0"/>
      <p:bldP spid="23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429</Words>
  <Application>Microsoft Office PowerPoint</Application>
  <PresentationFormat>Widescreen</PresentationFormat>
  <Paragraphs>104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字魂37号-波纹乖乖体</vt:lpstr>
      <vt:lpstr>UTM Showcard</vt:lpstr>
      <vt:lpstr>#9Slide07 HoneyCream</vt:lpstr>
      <vt:lpstr>Calibri</vt:lpstr>
      <vt:lpstr>Vogue-ExtraBold</vt:lpstr>
      <vt:lpstr>#9Slide03 AmpleSoft Bold</vt:lpstr>
      <vt:lpstr>SVN-Ready</vt:lpstr>
      <vt:lpstr>Cambria</vt:lpstr>
      <vt:lpstr>SVN-Newton</vt:lpstr>
      <vt:lpstr>思源黑体 CN Bold</vt:lpstr>
      <vt:lpstr>思源黑体 CN Medium</vt:lpstr>
      <vt:lpstr>等线</vt:lpstr>
      <vt:lpstr>思源黑体 CN</vt:lpstr>
      <vt:lpstr>Times New Roman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QUYNHANH</cp:lastModifiedBy>
  <cp:revision>7</cp:revision>
  <dcterms:created xsi:type="dcterms:W3CDTF">2023-03-22T01:30:58Z</dcterms:created>
  <dcterms:modified xsi:type="dcterms:W3CDTF">2024-04-01T13:12:37Z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2023-03-22T02:01:09Z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67893d2e-fb81-4ada-a279-3aad691b0c1c</vt:lpwstr>
  </property>
  <property fmtid="{D5CDD505-2E9C-101B-9397-08002B2CF9AE}" pid="8" name="MSIP_Label_defa4170-0d19-0005-0004-bc88714345d2_ContentBits">
    <vt:lpwstr>0</vt:lpwstr>
  </property>
</Properties>
</file>