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1" r:id="rId4"/>
    <p:sldId id="261" r:id="rId5"/>
    <p:sldId id="262" r:id="rId6"/>
    <p:sldId id="30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F2325-AC63-4DFE-A9BE-F33236B04D88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A77CC-6523-40FD-8C1D-0532CC65C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5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748CD-CA04-4099-937B-0D4F156C64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3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746D7-B517-6110-6AC9-72FD6132F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D0A3A-EAC1-D289-7550-131EA4B30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4EF1C-0F02-8EA0-8834-6252B208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6A4B4-F213-BF24-A4B0-E7B1C331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8E22A-1838-DB5C-9388-C07E3AB6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9527-5D1C-CD01-E454-8FE0ADA3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A2783-CB6B-ECA2-E065-DAD35AB9D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2FC8-5AE3-8CF7-BE6C-1BE54B00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0F048-D277-703C-36FB-4B5472BF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A7189-310C-A0EF-E5A0-FF1DB36D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BAFABA-7EF1-8C82-AABF-188AF0D7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D06DC-1E94-E6CF-831E-31C8220AC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CE64A-DCB0-2B29-6CFC-21A9CAD9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6CD65-70E6-99A3-3B07-932CFDA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D59A-B2C3-6A7B-879B-FCC2DD55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4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6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01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0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63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1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7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F494-5F0C-B630-55DC-39F8A14E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6111E-2F57-8092-EBDE-6BCAA8A90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8D831-C25B-F56A-CA97-69A96661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545B2-A34B-1D02-46C0-1418BE16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57E6C-C527-863A-B581-780480AF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09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3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5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6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2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1DAE-9709-963C-1AE9-EA1847A2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0689A-AD12-BAA7-BE9E-205E7F307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3B139-459D-A17A-670E-8C4D911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E26F-57BB-35B8-6E0B-4A1772EC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6E0B2-F7E6-410F-B7E0-E9F6E535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9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59CB-6F4C-A302-39AD-7A585200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3130-8373-DCF1-A2D3-E2A1E66E2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AF6B2-1554-CC5F-515F-51061AEA8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EC332-31F9-C02D-288C-6B1DC73F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5CB5E-36A2-2358-0BE7-2A7A1FAC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552D7-48C4-4480-4DF5-77C3A267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5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B7D0-CB0E-2533-1022-A8773093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333FF-EB5D-28E1-E97A-F003E2434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1A1C0-7BD4-57B8-2556-EE5CA85B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20F50-0205-19BA-F44E-C32971595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E3869-CA8E-2702-C8FA-D64FCE828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769AD-98DC-1E54-6943-2E4D1D3E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C819E-D9FB-9467-E37B-E09B52C1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6ECF1-0337-A7D4-AFCA-68608C7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5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8FF8-6062-5AAE-CB6B-8DAF33BB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B3EF1-51F1-38E8-4D5F-FEB9296F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C2BD4-FD27-1064-AA5E-87E916C0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A04C1-87E6-FCD5-DAA5-C88D768D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0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B0F8E-3C1E-BED3-8F52-93B4C4F8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5A2A9-8265-0601-C0AF-1E2F9F1D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639F1-B78E-814A-D22D-E9C21DCC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5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2C41-BBBC-2B40-96F6-9C98D03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E23E-0FCB-00EF-DC2B-218699D96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3B506-869F-5C9B-D466-744E02175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B1459-62CF-3EEC-ED12-746C3173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2681D-AB92-2855-414A-021AC9E0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FA301-A8E4-F3D9-66AF-79564468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7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02DF8-8AA3-253A-73FE-9E615CFE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FAC92-72C1-622B-819A-6462F7CC5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2AE57-C1CE-5502-03B7-528A759DC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98188-4A8C-727D-D9F5-F12CB692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A91A2-5301-3A05-EFA5-D3A7FF0A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2288B-83FA-D519-0E19-2A017DD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2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1B1B8-3ADE-418F-3EC1-B48D4E86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8CB5E-03A5-BA8A-60C2-F2B5F75FE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0A5EA-F8D4-876D-3E61-781FA5DB9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ED05-3E9F-42DC-8DE3-395EBDF21429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EFA2-CADC-1937-E219-48D894C60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0FEC1-606A-1BBA-D381-F60AA9763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6B735-7680-41A0-B932-2AE1F2A4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7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5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2.png"/><Relationship Id="rId3" Type="http://schemas.openxmlformats.org/officeDocument/2006/relationships/vide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microsoft.com/office/2007/relationships/media" Target="../media/media4.mp4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video" Target="../media/media5.mp4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video" Target="../media/media5.mp4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2.emf"/><Relationship Id="rId10" Type="http://schemas.openxmlformats.org/officeDocument/2006/relationships/image" Target="../media/image38.png"/><Relationship Id="rId4" Type="http://schemas.openxmlformats.org/officeDocument/2006/relationships/video" Target="../media/media3.mp4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206" y="3388298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239" y="927011"/>
            <a:ext cx="3657917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4129" y="2311285"/>
            <a:ext cx="9583743" cy="1871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3733" y="4487582"/>
            <a:ext cx="258492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4929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095749" y="506899"/>
            <a:ext cx="67437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701</a:t>
              </a:r>
            </a:p>
          </p:txBody>
        </p:sp>
        <p:pic>
          <p:nvPicPr>
            <p:cNvPr id="10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</a:t>
              </a:r>
            </a:p>
          </p:txBody>
        </p:sp>
        <p:pic>
          <p:nvPicPr>
            <p:cNvPr id="1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107</a:t>
              </a:r>
            </a:p>
          </p:txBody>
        </p:sp>
        <p:pic>
          <p:nvPicPr>
            <p:cNvPr id="16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4929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90999" y="474970"/>
            <a:ext cx="67564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408</a:t>
              </a:r>
            </a:p>
          </p:txBody>
        </p:sp>
        <p:pic>
          <p:nvPicPr>
            <p:cNvPr id="10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844</a:t>
              </a:r>
            </a:p>
          </p:txBody>
        </p:sp>
        <p:pic>
          <p:nvPicPr>
            <p:cNvPr id="1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804</a:t>
              </a:r>
            </a:p>
          </p:txBody>
        </p:sp>
        <p:pic>
          <p:nvPicPr>
            <p:cNvPr id="16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4930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641784" y="815554"/>
            <a:ext cx="365164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356</a:t>
            </a:r>
          </a:p>
        </p:txBody>
      </p:sp>
      <p:grpSp>
        <p:nvGrpSpPr>
          <p:cNvPr id="8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1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2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4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5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mươi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</p:childTnLst>
            </p:cTn>
          </p:par>
        </p:tnLst>
        <p:bldLst>
          <p:bldP spid="7" grpId="0"/>
          <p:bldP spid="18" grpId="0" animBg="1"/>
          <p:bldP spid="1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B59CDE-9BCC-483C-9722-CA3B362F1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063" y="923117"/>
            <a:ext cx="5721141" cy="572114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0F9C998-D991-4FBB-8902-FA928E2831CD}"/>
              </a:ext>
            </a:extLst>
          </p:cNvPr>
          <p:cNvSpPr/>
          <p:nvPr/>
        </p:nvSpPr>
        <p:spPr>
          <a:xfrm flipH="1">
            <a:off x="9389682" y="3235731"/>
            <a:ext cx="1276265" cy="658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156058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799E585-CCB8-4B71-BAD0-9C177F2BFEA4}"/>
              </a:ext>
            </a:extLst>
          </p:cNvPr>
          <p:cNvSpPr/>
          <p:nvPr/>
        </p:nvSpPr>
        <p:spPr>
          <a:xfrm flipH="1">
            <a:off x="7679918" y="3360105"/>
            <a:ext cx="1275965" cy="658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156058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5982" y="2361462"/>
            <a:ext cx="6500395" cy="3477635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04" y="412838"/>
            <a:ext cx="958374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670" y="2685117"/>
            <a:ext cx="573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8669" y="4002493"/>
            <a:ext cx="573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2C040C6-BD9D-47D1-B19F-2E29EFF24B0E}"/>
              </a:ext>
            </a:extLst>
          </p:cNvPr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074" y="2409533"/>
            <a:ext cx="958374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793" y="1870231"/>
            <a:ext cx="8644015" cy="455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59F1F22B-BBB4-4DFB-A34D-9BB71CB203A8}"/>
              </a:ext>
            </a:extLst>
          </p:cNvPr>
          <p:cNvSpPr txBox="1"/>
          <p:nvPr/>
        </p:nvSpPr>
        <p:spPr>
          <a:xfrm>
            <a:off x="596901" y="411346"/>
            <a:ext cx="10998199" cy="115422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Bài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1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đưa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chuột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đến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miếng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pho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mát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bằng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cách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theo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dẫn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mỗi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ô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mà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chuột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</a:rPr>
              <a:t> qua.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0793" y="2235134"/>
            <a:ext cx="941894" cy="10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07734 0.000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34 0.00069 L 0.07838 0.14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8 0.14884 L 0.21276 0.150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76 0.15069 L 0.32734 0.154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34 0.15439 L 0.32838 0.3525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5 0.4581 L 0.49297 0.458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6143" y="1437517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9296259" y="229366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5" y="1637571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073" y="307700"/>
            <a:ext cx="893255" cy="99560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13928" y="1437519"/>
          <a:ext cx="8764144" cy="328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036">
                  <a:extLst>
                    <a:ext uri="{9D8B030D-6E8A-4147-A177-3AD203B41FA5}">
                      <a16:colId xmlns:a16="http://schemas.microsoft.com/office/drawing/2014/main" val="1944962206"/>
                    </a:ext>
                  </a:extLst>
                </a:gridCol>
                <a:gridCol w="2191036">
                  <a:extLst>
                    <a:ext uri="{9D8B030D-6E8A-4147-A177-3AD203B41FA5}">
                      <a16:colId xmlns:a16="http://schemas.microsoft.com/office/drawing/2014/main" val="3976091955"/>
                    </a:ext>
                  </a:extLst>
                </a:gridCol>
                <a:gridCol w="2191036">
                  <a:extLst>
                    <a:ext uri="{9D8B030D-6E8A-4147-A177-3AD203B41FA5}">
                      <a16:colId xmlns:a16="http://schemas.microsoft.com/office/drawing/2014/main" val="2377491513"/>
                    </a:ext>
                  </a:extLst>
                </a:gridCol>
                <a:gridCol w="2191036">
                  <a:extLst>
                    <a:ext uri="{9D8B030D-6E8A-4147-A177-3AD203B41FA5}">
                      <a16:colId xmlns:a16="http://schemas.microsoft.com/office/drawing/2014/main" val="2843690875"/>
                    </a:ext>
                  </a:extLst>
                </a:gridCol>
              </a:tblGrid>
              <a:tr h="6562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43448"/>
                  </a:ext>
                </a:extLst>
              </a:tr>
              <a:tr h="6562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264341"/>
                  </a:ext>
                </a:extLst>
              </a:tr>
              <a:tr h="6562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447179"/>
                  </a:ext>
                </a:extLst>
              </a:tr>
              <a:tr h="6562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382392"/>
                  </a:ext>
                </a:extLst>
              </a:tr>
              <a:tr h="6562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811379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090161" y="463544"/>
            <a:ext cx="2011679" cy="640080"/>
            <a:chOff x="535578" y="352697"/>
            <a:chExt cx="2011679" cy="640080"/>
          </a:xfrm>
        </p:grpSpPr>
        <p:sp>
          <p:nvSpPr>
            <p:cNvPr id="18" name="Rounded Rectangle 17"/>
            <p:cNvSpPr/>
            <p:nvPr/>
          </p:nvSpPr>
          <p:spPr>
            <a:xfrm>
              <a:off x="535578" y="352697"/>
              <a:ext cx="1946366" cy="6400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578" y="352697"/>
              <a:ext cx="20116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3700" y="3896184"/>
            <a:ext cx="3890746" cy="3890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822159"/>
            <a:ext cx="2151443" cy="21525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822159"/>
            <a:ext cx="2151443" cy="2152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4700" y="2785713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84700" y="3440965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700" y="4096217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82086" y="2774682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6987" y="3454295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96987" y="4088042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79758" y="2770841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67773" y="3440965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79758" y="4088042"/>
            <a:ext cx="78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173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6143" y="1437517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9296259" y="229366"/>
            <a:ext cx="2036796" cy="11220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1" y="83977"/>
            <a:ext cx="893255" cy="995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236" y="2304002"/>
            <a:ext cx="4099957" cy="3892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146" y="1118919"/>
            <a:ext cx="1565777" cy="12635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2" y="1199951"/>
            <a:ext cx="1541146" cy="123936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5982" y="2361462"/>
            <a:ext cx="6825050" cy="4272354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776" y="2559682"/>
            <a:ext cx="67074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354" y="254790"/>
            <a:ext cx="4151736" cy="1182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4812" y="297466"/>
            <a:ext cx="698052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9A4607-3274-4643-A49A-5C4A49B8D8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2C040C6-BD9D-47D1-B19F-2E29EFF24B0E}"/>
              </a:ext>
            </a:extLst>
          </p:cNvPr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127" y="2385147"/>
            <a:ext cx="9583743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41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3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6408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3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367337" y="905735"/>
              <a:ext cx="2316540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CHƠI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66569" y="2133600"/>
            <a:ext cx="8834919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99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4930" y="990600"/>
              <a:ext cx="150990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97421" y="399192"/>
            <a:ext cx="745366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2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23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528</a:t>
              </a:r>
            </a:p>
          </p:txBody>
        </p:sp>
        <p:pic>
          <p:nvPicPr>
            <p:cNvPr id="24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5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26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582</a:t>
              </a:r>
            </a:p>
          </p:txBody>
        </p:sp>
        <p:pic>
          <p:nvPicPr>
            <p:cNvPr id="27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8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2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285</a:t>
              </a:r>
            </a:p>
          </p:txBody>
        </p:sp>
        <p:pic>
          <p:nvPicPr>
            <p:cNvPr id="30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32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3" name="Picture 32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4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73444" y="3332202"/>
            <a:ext cx="16615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 thanh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7296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3"/>
                    </p:tgtEl>
                  </p:cMediaNode>
                </p:video>
              </p:childTnLst>
            </p:cTn>
          </p:par>
        </p:tnLst>
        <p:bldLst>
          <p:bldP spid="21" grpId="0"/>
          <p:bldP spid="32" grpId="0" animBg="1"/>
          <p:bldP spid="3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3"/>
                    </p:tgtEl>
                  </p:cMediaNode>
                </p:video>
              </p:childTnLst>
            </p:cTn>
          </p:par>
        </p:tnLst>
        <p:bldLst>
          <p:bldP spid="21" grpId="0"/>
          <p:bldP spid="32" grpId="0" animBg="1"/>
          <p:bldP spid="32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282</Words>
  <Application>Microsoft Office PowerPoint</Application>
  <PresentationFormat>Widescreen</PresentationFormat>
  <Paragraphs>65</Paragraphs>
  <Slides>13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等线 Light</vt:lpstr>
      <vt:lpstr>#9Slide02 Noi dung dai</vt:lpstr>
      <vt:lpstr>#9Slide05 Aphrodite Pro</vt:lpstr>
      <vt:lpstr>#9Slide05 Bodega Script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字魂131号-酷乐潮玩体</vt:lpstr>
      <vt:lpstr>阿里巴巴普惠体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</cp:revision>
  <dcterms:created xsi:type="dcterms:W3CDTF">2023-02-26T05:29:14Z</dcterms:created>
  <dcterms:modified xsi:type="dcterms:W3CDTF">2025-03-13T02:53:30Z</dcterms:modified>
</cp:coreProperties>
</file>