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689" r:id="rId3"/>
  </p:sldMasterIdLst>
  <p:notesMasterIdLst>
    <p:notesMasterId r:id="rId10"/>
  </p:notesMasterIdLst>
  <p:sldIdLst>
    <p:sldId id="275" r:id="rId4"/>
    <p:sldId id="2007577134" r:id="rId5"/>
    <p:sldId id="2007577137" r:id="rId6"/>
    <p:sldId id="2007577138" r:id="rId7"/>
    <p:sldId id="2007577135" r:id="rId8"/>
    <p:sldId id="26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BF7DD6-CEF1-4459-A273-461229D7B12C}" type="datetimeFigureOut">
              <a:rPr lang="en-US" smtClean="0"/>
              <a:t>20/3/2025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7C8C02-E2DD-4EC0-889B-5A1736CDF680}" type="slidenum">
              <a:rPr lang="en-US" smtClean="0"/>
              <a:t>‹#›</a:t>
            </a:fld>
            <a:endParaRPr lang="en-US"/>
          </a:p>
        </p:txBody>
      </p:sp>
    </p:spTree>
    <p:extLst>
      <p:ext uri="{BB962C8B-B14F-4D97-AF65-F5344CB8AC3E}">
        <p14:creationId xmlns:p14="http://schemas.microsoft.com/office/powerpoint/2010/main" val="1299741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sym typeface="+mn-ea"/>
              </a:rPr>
              <a:t>Bài</a:t>
            </a:r>
            <a:r>
              <a:rPr lang="en-US" dirty="0">
                <a:sym typeface="+mn-ea"/>
              </a:rPr>
              <a:t> </a:t>
            </a:r>
            <a:r>
              <a:rPr lang="en-US" dirty="0" err="1">
                <a:sym typeface="+mn-ea"/>
              </a:rPr>
              <a:t>giảng</a:t>
            </a:r>
            <a:r>
              <a:rPr lang="en-US" dirty="0">
                <a:sym typeface="+mn-ea"/>
              </a:rPr>
              <a:t> </a:t>
            </a:r>
            <a:r>
              <a:rPr lang="en-US" dirty="0" err="1">
                <a:sym typeface="+mn-ea"/>
              </a:rPr>
              <a:t>thiết</a:t>
            </a:r>
            <a:r>
              <a:rPr lang="en-US" dirty="0">
                <a:sym typeface="+mn-ea"/>
              </a:rPr>
              <a:t> </a:t>
            </a:r>
            <a:r>
              <a:rPr lang="en-US" dirty="0" err="1">
                <a:sym typeface="+mn-ea"/>
              </a:rPr>
              <a:t>kế</a:t>
            </a:r>
            <a:r>
              <a:rPr lang="en-US" dirty="0">
                <a:sym typeface="+mn-ea"/>
              </a:rPr>
              <a:t> </a:t>
            </a:r>
            <a:r>
              <a:rPr lang="en-US" dirty="0" err="1">
                <a:sym typeface="+mn-ea"/>
              </a:rPr>
              <a:t>bởi</a:t>
            </a:r>
            <a:r>
              <a:rPr lang="en-US" dirty="0">
                <a:sym typeface="+mn-ea"/>
              </a:rPr>
              <a:t>: </a:t>
            </a:r>
            <a:r>
              <a:rPr lang="en-US" dirty="0" err="1">
                <a:sym typeface="+mn-ea"/>
              </a:rPr>
              <a:t>Hương</a:t>
            </a:r>
            <a:r>
              <a:rPr lang="en-US" dirty="0">
                <a:sym typeface="+mn-ea"/>
              </a:rPr>
              <a:t> </a:t>
            </a:r>
            <a:r>
              <a:rPr lang="en-US" dirty="0" err="1">
                <a:sym typeface="+mn-ea"/>
              </a:rPr>
              <a:t>Thảo</a:t>
            </a:r>
            <a:r>
              <a:rPr lang="en-US" dirty="0">
                <a:sym typeface="+mn-ea"/>
              </a:rPr>
              <a:t> - tranthao121006@gmail.com</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DBDD7E-4556-4079-8080-E565B7CC2DC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6497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r>
              <a:rPr lang="en-US" dirty="0" err="1">
                <a:sym typeface="+mn-ea"/>
              </a:rPr>
              <a:t>Bài</a:t>
            </a:r>
            <a:r>
              <a:rPr lang="en-US" dirty="0">
                <a:sym typeface="+mn-ea"/>
              </a:rPr>
              <a:t> </a:t>
            </a:r>
            <a:r>
              <a:rPr lang="en-US" dirty="0" err="1">
                <a:sym typeface="+mn-ea"/>
              </a:rPr>
              <a:t>giảng</a:t>
            </a:r>
            <a:r>
              <a:rPr lang="en-US" dirty="0">
                <a:sym typeface="+mn-ea"/>
              </a:rPr>
              <a:t> </a:t>
            </a:r>
            <a:r>
              <a:rPr lang="en-US" dirty="0" err="1">
                <a:sym typeface="+mn-ea"/>
              </a:rPr>
              <a:t>thiết</a:t>
            </a:r>
            <a:r>
              <a:rPr lang="en-US" dirty="0">
                <a:sym typeface="+mn-ea"/>
              </a:rPr>
              <a:t> </a:t>
            </a:r>
            <a:r>
              <a:rPr lang="en-US" dirty="0" err="1">
                <a:sym typeface="+mn-ea"/>
              </a:rPr>
              <a:t>kế</a:t>
            </a:r>
            <a:r>
              <a:rPr lang="en-US" dirty="0">
                <a:sym typeface="+mn-ea"/>
              </a:rPr>
              <a:t> </a:t>
            </a:r>
            <a:r>
              <a:rPr lang="en-US" dirty="0" err="1">
                <a:sym typeface="+mn-ea"/>
              </a:rPr>
              <a:t>bởi</a:t>
            </a:r>
            <a:r>
              <a:rPr lang="en-US" dirty="0">
                <a:sym typeface="+mn-ea"/>
              </a:rPr>
              <a:t>: </a:t>
            </a:r>
            <a:r>
              <a:rPr lang="en-US" dirty="0" err="1">
                <a:sym typeface="+mn-ea"/>
              </a:rPr>
              <a:t>Hương</a:t>
            </a:r>
            <a:r>
              <a:rPr lang="en-US" dirty="0">
                <a:sym typeface="+mn-ea"/>
              </a:rPr>
              <a:t> </a:t>
            </a:r>
            <a:r>
              <a:rPr lang="en-US" dirty="0" err="1">
                <a:sym typeface="+mn-ea"/>
              </a:rPr>
              <a:t>Thảo</a:t>
            </a:r>
            <a:r>
              <a:rPr lang="en-US" dirty="0">
                <a:sym typeface="+mn-ea"/>
              </a:rPr>
              <a:t> - tranthao121004@gmail.com</a:t>
            </a:r>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2B162E-F920-4511-832F-006A16C91FE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2025/3/20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252951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2025/3/20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06570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2025/3/20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9215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E1ECB1-5A5B-4C6B-8360-EEF4E780432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5BFCC059-4D8E-4C87-A4D1-E4C9E1D594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A904FCF4-9A9C-407F-A896-63764D12FEE3}"/>
              </a:ext>
            </a:extLst>
          </p:cNvPr>
          <p:cNvSpPr>
            <a:spLocks noGrp="1"/>
          </p:cNvSpPr>
          <p:nvPr>
            <p:ph type="dt" sz="half" idx="10"/>
          </p:nvPr>
        </p:nvSpPr>
        <p:spPr/>
        <p:txBody>
          <a:bodyPr/>
          <a:lstStyle/>
          <a:p>
            <a:fld id="{F86BAB08-D03A-4FEF-8092-001CB785BBAB}" type="datetimeFigureOut">
              <a:rPr lang="zh-CN" altLang="en-US" smtClean="0"/>
              <a:t>2025/3/20</a:t>
            </a:fld>
            <a:endParaRPr lang="zh-CN" altLang="en-US"/>
          </a:p>
        </p:txBody>
      </p:sp>
      <p:sp>
        <p:nvSpPr>
          <p:cNvPr id="5" name="页脚占位符 4">
            <a:extLst>
              <a:ext uri="{FF2B5EF4-FFF2-40B4-BE49-F238E27FC236}">
                <a16:creationId xmlns:a16="http://schemas.microsoft.com/office/drawing/2014/main" id="{69A6E786-3F61-4FD7-AF4B-5CAEC066F41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D126972-3EDC-4D3D-817C-4CCC7969F7B7}"/>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3707184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1A1C3F-F90A-43A4-9ECD-F00719B56535}"/>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C48D4E4-35F0-4517-A710-16EC966268E6}"/>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D82627A-5DA8-42DB-A0E5-883D1EDEEB33}"/>
              </a:ext>
            </a:extLst>
          </p:cNvPr>
          <p:cNvSpPr>
            <a:spLocks noGrp="1"/>
          </p:cNvSpPr>
          <p:nvPr>
            <p:ph type="dt" sz="half" idx="10"/>
          </p:nvPr>
        </p:nvSpPr>
        <p:spPr/>
        <p:txBody>
          <a:bodyPr/>
          <a:lstStyle/>
          <a:p>
            <a:fld id="{F86BAB08-D03A-4FEF-8092-001CB785BBAB}" type="datetimeFigureOut">
              <a:rPr lang="zh-CN" altLang="en-US" smtClean="0"/>
              <a:t>2025/3/20</a:t>
            </a:fld>
            <a:endParaRPr lang="zh-CN" altLang="en-US"/>
          </a:p>
        </p:txBody>
      </p:sp>
      <p:sp>
        <p:nvSpPr>
          <p:cNvPr id="5" name="页脚占位符 4">
            <a:extLst>
              <a:ext uri="{FF2B5EF4-FFF2-40B4-BE49-F238E27FC236}">
                <a16:creationId xmlns:a16="http://schemas.microsoft.com/office/drawing/2014/main" id="{6709759C-075D-43BD-B60D-906336D3312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E769EA7-A4C8-47A7-9F4D-3E4EF4FEB31E}"/>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4038630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030536-6B8C-499F-B691-282A56B2234A}"/>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92699D7-1ACB-40EF-8948-18C67F14DC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A09C0F2B-275E-4EFF-8736-59FDF652047A}"/>
              </a:ext>
            </a:extLst>
          </p:cNvPr>
          <p:cNvSpPr>
            <a:spLocks noGrp="1"/>
          </p:cNvSpPr>
          <p:nvPr>
            <p:ph type="dt" sz="half" idx="10"/>
          </p:nvPr>
        </p:nvSpPr>
        <p:spPr/>
        <p:txBody>
          <a:bodyPr/>
          <a:lstStyle/>
          <a:p>
            <a:fld id="{F86BAB08-D03A-4FEF-8092-001CB785BBAB}" type="datetimeFigureOut">
              <a:rPr lang="zh-CN" altLang="en-US" smtClean="0"/>
              <a:t>2025/3/20</a:t>
            </a:fld>
            <a:endParaRPr lang="zh-CN" altLang="en-US"/>
          </a:p>
        </p:txBody>
      </p:sp>
      <p:sp>
        <p:nvSpPr>
          <p:cNvPr id="5" name="页脚占位符 4">
            <a:extLst>
              <a:ext uri="{FF2B5EF4-FFF2-40B4-BE49-F238E27FC236}">
                <a16:creationId xmlns:a16="http://schemas.microsoft.com/office/drawing/2014/main" id="{EC6CBD68-7556-4277-A9CC-0E3698CDD06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7552142-513F-4E0A-A832-EC32ABA8CBDE}"/>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15962650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DA5A0C-41EF-4EF1-B9B9-E309AF8245CE}"/>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898F9A6-7009-487C-9335-9B2655AF34BF}"/>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142523A4-6D85-4E26-BAD9-B5DED0F0D86A}"/>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DF1B68CC-03DA-4133-9A62-45795BDC56B0}"/>
              </a:ext>
            </a:extLst>
          </p:cNvPr>
          <p:cNvSpPr>
            <a:spLocks noGrp="1"/>
          </p:cNvSpPr>
          <p:nvPr>
            <p:ph type="dt" sz="half" idx="10"/>
          </p:nvPr>
        </p:nvSpPr>
        <p:spPr/>
        <p:txBody>
          <a:bodyPr/>
          <a:lstStyle/>
          <a:p>
            <a:fld id="{F86BAB08-D03A-4FEF-8092-001CB785BBAB}" type="datetimeFigureOut">
              <a:rPr lang="zh-CN" altLang="en-US" smtClean="0"/>
              <a:t>2025/3/20</a:t>
            </a:fld>
            <a:endParaRPr lang="zh-CN" altLang="en-US"/>
          </a:p>
        </p:txBody>
      </p:sp>
      <p:sp>
        <p:nvSpPr>
          <p:cNvPr id="6" name="页脚占位符 5">
            <a:extLst>
              <a:ext uri="{FF2B5EF4-FFF2-40B4-BE49-F238E27FC236}">
                <a16:creationId xmlns:a16="http://schemas.microsoft.com/office/drawing/2014/main" id="{37433D43-A8D0-4374-ACF8-E247BE39BC8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B94F08B-6269-48AE-88E7-BDBB0876FDAD}"/>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14493638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544134E-0BE5-46C0-929C-F9D4A023FD93}"/>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B12113C5-ADEA-4974-BB14-86DAC381EA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C9390FF6-61F4-44DF-9C58-15C7C9EAC01D}"/>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5084E920-1203-43C5-9836-AEA9552633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91FAE36B-07A4-4C4E-9A5F-B58F26998217}"/>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2C6239AA-BEC2-47D5-B295-1C438B9D2A29}"/>
              </a:ext>
            </a:extLst>
          </p:cNvPr>
          <p:cNvSpPr>
            <a:spLocks noGrp="1"/>
          </p:cNvSpPr>
          <p:nvPr>
            <p:ph type="dt" sz="half" idx="10"/>
          </p:nvPr>
        </p:nvSpPr>
        <p:spPr/>
        <p:txBody>
          <a:bodyPr/>
          <a:lstStyle/>
          <a:p>
            <a:fld id="{F86BAB08-D03A-4FEF-8092-001CB785BBAB}" type="datetimeFigureOut">
              <a:rPr lang="zh-CN" altLang="en-US" smtClean="0"/>
              <a:t>2025/3/20</a:t>
            </a:fld>
            <a:endParaRPr lang="zh-CN" altLang="en-US"/>
          </a:p>
        </p:txBody>
      </p:sp>
      <p:sp>
        <p:nvSpPr>
          <p:cNvPr id="8" name="页脚占位符 7">
            <a:extLst>
              <a:ext uri="{FF2B5EF4-FFF2-40B4-BE49-F238E27FC236}">
                <a16:creationId xmlns:a16="http://schemas.microsoft.com/office/drawing/2014/main" id="{2D37E89F-FD72-4884-A2DC-4121C65FDE0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F4094C68-E649-4A58-B70D-88A203523249}"/>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41231544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5F94A4-B8D7-43C1-80C9-73E124F4F707}"/>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A684A534-7F72-44DB-AAA0-39763DA8C1E6}"/>
              </a:ext>
            </a:extLst>
          </p:cNvPr>
          <p:cNvSpPr>
            <a:spLocks noGrp="1"/>
          </p:cNvSpPr>
          <p:nvPr>
            <p:ph type="dt" sz="half" idx="10"/>
          </p:nvPr>
        </p:nvSpPr>
        <p:spPr/>
        <p:txBody>
          <a:bodyPr/>
          <a:lstStyle/>
          <a:p>
            <a:fld id="{F86BAB08-D03A-4FEF-8092-001CB785BBAB}" type="datetimeFigureOut">
              <a:rPr lang="zh-CN" altLang="en-US" smtClean="0"/>
              <a:t>2025/3/20</a:t>
            </a:fld>
            <a:endParaRPr lang="zh-CN" altLang="en-US"/>
          </a:p>
        </p:txBody>
      </p:sp>
      <p:sp>
        <p:nvSpPr>
          <p:cNvPr id="4" name="页脚占位符 3">
            <a:extLst>
              <a:ext uri="{FF2B5EF4-FFF2-40B4-BE49-F238E27FC236}">
                <a16:creationId xmlns:a16="http://schemas.microsoft.com/office/drawing/2014/main" id="{ED8F81B8-2C1B-46DA-9FC4-FA4EA6C31445}"/>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D4DEF5E0-2338-4BAC-8681-B56466F2D309}"/>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5587776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95AE1E47-1B45-4380-AE38-48F51410E38F}"/>
              </a:ext>
            </a:extLst>
          </p:cNvPr>
          <p:cNvSpPr>
            <a:spLocks noGrp="1"/>
          </p:cNvSpPr>
          <p:nvPr>
            <p:ph type="dt" sz="half" idx="10"/>
          </p:nvPr>
        </p:nvSpPr>
        <p:spPr/>
        <p:txBody>
          <a:bodyPr/>
          <a:lstStyle/>
          <a:p>
            <a:fld id="{F86BAB08-D03A-4FEF-8092-001CB785BBAB}" type="datetimeFigureOut">
              <a:rPr lang="zh-CN" altLang="en-US" smtClean="0"/>
              <a:t>2025/3/20</a:t>
            </a:fld>
            <a:endParaRPr lang="zh-CN" altLang="en-US"/>
          </a:p>
        </p:txBody>
      </p:sp>
      <p:sp>
        <p:nvSpPr>
          <p:cNvPr id="3" name="页脚占位符 2">
            <a:extLst>
              <a:ext uri="{FF2B5EF4-FFF2-40B4-BE49-F238E27FC236}">
                <a16:creationId xmlns:a16="http://schemas.microsoft.com/office/drawing/2014/main" id="{A5744B09-219A-4BAE-A64A-BA6F51CC35B0}"/>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BE5B1853-F3A0-4843-A7DD-B071FABAEC70}"/>
              </a:ext>
            </a:extLst>
          </p:cNvPr>
          <p:cNvSpPr>
            <a:spLocks noGrp="1"/>
          </p:cNvSpPr>
          <p:nvPr>
            <p:ph type="sldNum" sz="quarter" idx="12"/>
          </p:nvPr>
        </p:nvSpPr>
        <p:spPr>
          <a:xfrm>
            <a:off x="8818685" y="0"/>
            <a:ext cx="3273669" cy="365125"/>
          </a:xfrm>
        </p:spPr>
        <p:txBody>
          <a:bodyPr/>
          <a:lstStyle>
            <a:lvl1pPr>
              <a:defRPr i="1">
                <a:solidFill>
                  <a:schemeClr val="accent5">
                    <a:lumMod val="75000"/>
                  </a:schemeClr>
                </a:solidFill>
                <a:latin typeface="Arial" panose="020B0604020202020204" pitchFamily="34" charset="0"/>
                <a:cs typeface="Arial" panose="020B0604020202020204" pitchFamily="34" charset="0"/>
              </a:defRPr>
            </a:lvl1pPr>
          </a:lstStyle>
          <a:p>
            <a:r>
              <a:rPr lang="en-US" altLang="zh-CN" dirty="0" err="1"/>
              <a:t>Hương</a:t>
            </a:r>
            <a:r>
              <a:rPr lang="en-US" altLang="zh-CN" dirty="0"/>
              <a:t> </a:t>
            </a:r>
            <a:r>
              <a:rPr lang="en-US" altLang="zh-CN" dirty="0" err="1"/>
              <a:t>Thảo</a:t>
            </a:r>
            <a:r>
              <a:rPr lang="en-US" altLang="zh-CN" dirty="0"/>
              <a:t>: tranthao121004@gmail.com</a:t>
            </a:r>
            <a:endParaRPr lang="zh-CN" altLang="en-US" dirty="0"/>
          </a:p>
        </p:txBody>
      </p:sp>
    </p:spTree>
    <p:extLst>
      <p:ext uri="{BB962C8B-B14F-4D97-AF65-F5344CB8AC3E}">
        <p14:creationId xmlns:p14="http://schemas.microsoft.com/office/powerpoint/2010/main" val="36345386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38A05EE-C361-48B2-881C-5FEDBCF95C2E}"/>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D66B7BA2-C07B-486A-AEBA-E8A379FAE2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9609B8D7-C342-4349-A52B-0F630C4968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C21A0A05-2E78-4B68-9275-72A6981317F1}"/>
              </a:ext>
            </a:extLst>
          </p:cNvPr>
          <p:cNvSpPr>
            <a:spLocks noGrp="1"/>
          </p:cNvSpPr>
          <p:nvPr>
            <p:ph type="dt" sz="half" idx="10"/>
          </p:nvPr>
        </p:nvSpPr>
        <p:spPr/>
        <p:txBody>
          <a:bodyPr/>
          <a:lstStyle/>
          <a:p>
            <a:fld id="{F86BAB08-D03A-4FEF-8092-001CB785BBAB}" type="datetimeFigureOut">
              <a:rPr lang="zh-CN" altLang="en-US" smtClean="0"/>
              <a:t>2025/3/20</a:t>
            </a:fld>
            <a:endParaRPr lang="zh-CN" altLang="en-US"/>
          </a:p>
        </p:txBody>
      </p:sp>
      <p:sp>
        <p:nvSpPr>
          <p:cNvPr id="6" name="页脚占位符 5">
            <a:extLst>
              <a:ext uri="{FF2B5EF4-FFF2-40B4-BE49-F238E27FC236}">
                <a16:creationId xmlns:a16="http://schemas.microsoft.com/office/drawing/2014/main" id="{8E8D064B-850C-449A-B16D-36BA1C5A1FB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3919E08-2488-46A8-8B39-E8E3B1A72840}"/>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557381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2025/3/20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1364715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19821D-3169-462D-BDC5-707DAA3731AF}"/>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C25970DE-180B-463A-842D-4B948B1E48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27048C78-1503-4FD7-8859-990F963DFC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84969D1-8A89-4051-A7A3-053E791C47D5}"/>
              </a:ext>
            </a:extLst>
          </p:cNvPr>
          <p:cNvSpPr>
            <a:spLocks noGrp="1"/>
          </p:cNvSpPr>
          <p:nvPr>
            <p:ph type="dt" sz="half" idx="10"/>
          </p:nvPr>
        </p:nvSpPr>
        <p:spPr/>
        <p:txBody>
          <a:bodyPr/>
          <a:lstStyle/>
          <a:p>
            <a:fld id="{F86BAB08-D03A-4FEF-8092-001CB785BBAB}" type="datetimeFigureOut">
              <a:rPr lang="zh-CN" altLang="en-US" smtClean="0"/>
              <a:t>2025/3/20</a:t>
            </a:fld>
            <a:endParaRPr lang="zh-CN" altLang="en-US"/>
          </a:p>
        </p:txBody>
      </p:sp>
      <p:sp>
        <p:nvSpPr>
          <p:cNvPr id="6" name="页脚占位符 5">
            <a:extLst>
              <a:ext uri="{FF2B5EF4-FFF2-40B4-BE49-F238E27FC236}">
                <a16:creationId xmlns:a16="http://schemas.microsoft.com/office/drawing/2014/main" id="{F2B7B8CF-C72E-438F-A999-E8DA548268F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F73A437-B948-459B-B14D-44D796DEEFE1}"/>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23189124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517C0B-618B-4B07-8FEE-212F45DF64FC}"/>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E76156C6-4F3E-4B26-BEF6-C658183E3C3C}"/>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90B155B-888E-4B42-8139-225B7CE49039}"/>
              </a:ext>
            </a:extLst>
          </p:cNvPr>
          <p:cNvSpPr>
            <a:spLocks noGrp="1"/>
          </p:cNvSpPr>
          <p:nvPr>
            <p:ph type="dt" sz="half" idx="10"/>
          </p:nvPr>
        </p:nvSpPr>
        <p:spPr/>
        <p:txBody>
          <a:bodyPr/>
          <a:lstStyle/>
          <a:p>
            <a:fld id="{F86BAB08-D03A-4FEF-8092-001CB785BBAB}" type="datetimeFigureOut">
              <a:rPr lang="zh-CN" altLang="en-US" smtClean="0"/>
              <a:t>2025/3/20</a:t>
            </a:fld>
            <a:endParaRPr lang="zh-CN" altLang="en-US"/>
          </a:p>
        </p:txBody>
      </p:sp>
      <p:sp>
        <p:nvSpPr>
          <p:cNvPr id="5" name="页脚占位符 4">
            <a:extLst>
              <a:ext uri="{FF2B5EF4-FFF2-40B4-BE49-F238E27FC236}">
                <a16:creationId xmlns:a16="http://schemas.microsoft.com/office/drawing/2014/main" id="{F0848B8B-A45D-48D2-B95C-C234023486E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E2847D2-37FF-491E-86F7-2A77B2A5E901}"/>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8497021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1B51B0E-C5ED-4931-852F-A8DA7E1DB9A4}"/>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65174B4-31E8-4BEF-8942-FD3548C70B75}"/>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2B8F4D3-431E-44CF-A028-C91E2137E9E9}"/>
              </a:ext>
            </a:extLst>
          </p:cNvPr>
          <p:cNvSpPr>
            <a:spLocks noGrp="1"/>
          </p:cNvSpPr>
          <p:nvPr>
            <p:ph type="dt" sz="half" idx="10"/>
          </p:nvPr>
        </p:nvSpPr>
        <p:spPr/>
        <p:txBody>
          <a:bodyPr/>
          <a:lstStyle/>
          <a:p>
            <a:fld id="{F86BAB08-D03A-4FEF-8092-001CB785BBAB}" type="datetimeFigureOut">
              <a:rPr lang="zh-CN" altLang="en-US" smtClean="0"/>
              <a:t>2025/3/20</a:t>
            </a:fld>
            <a:endParaRPr lang="zh-CN" altLang="en-US"/>
          </a:p>
        </p:txBody>
      </p:sp>
      <p:sp>
        <p:nvSpPr>
          <p:cNvPr id="5" name="页脚占位符 4">
            <a:extLst>
              <a:ext uri="{FF2B5EF4-FFF2-40B4-BE49-F238E27FC236}">
                <a16:creationId xmlns:a16="http://schemas.microsoft.com/office/drawing/2014/main" id="{15D0F09A-E73B-492B-B10B-3218D86A87B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9BE3E4A-3F9F-4FA6-A0A2-122D22E57CD0}"/>
              </a:ext>
            </a:extLst>
          </p:cNvPr>
          <p:cNvSpPr>
            <a:spLocks noGrp="1"/>
          </p:cNvSpPr>
          <p:nvPr>
            <p:ph type="sldNum" sz="quarter" idx="12"/>
          </p:nvPr>
        </p:nvSpPr>
        <p:spPr/>
        <p:txBody>
          <a:bodyPr/>
          <a:lstStyle/>
          <a:p>
            <a:fld id="{B8AB37BB-E8A6-440B-8775-2A002C97BC55}" type="slidenum">
              <a:rPr lang="zh-CN" altLang="en-US" smtClean="0"/>
              <a:t>‹#›</a:t>
            </a:fld>
            <a:endParaRPr lang="zh-CN" altLang="en-US"/>
          </a:p>
        </p:txBody>
      </p:sp>
    </p:spTree>
    <p:extLst>
      <p:ext uri="{BB962C8B-B14F-4D97-AF65-F5344CB8AC3E}">
        <p14:creationId xmlns:p14="http://schemas.microsoft.com/office/powerpoint/2010/main" val="30434485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2025/3/20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61646609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2025/3/20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5493364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997B5FA-0921-464F-AAE1-844C04324D75}" type="datetimeFigureOut">
              <a:rPr lang="zh-CN" altLang="en-US" smtClean="0"/>
              <a:t>2025/3/20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479834242"/>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997B5FA-0921-464F-AAE1-844C04324D75}" type="datetimeFigureOut">
              <a:rPr lang="zh-CN" altLang="en-US" smtClean="0"/>
              <a:t>2025/3/20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21385730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97B5FA-0921-464F-AAE1-844C04324D75}" type="datetimeFigureOut">
              <a:rPr lang="zh-CN" altLang="en-US" smtClean="0"/>
              <a:t>2025/3/20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65208479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97B5FA-0921-464F-AAE1-844C04324D75}" type="datetimeFigureOut">
              <a:rPr lang="zh-CN" altLang="en-US" smtClean="0"/>
              <a:t>2025/3/20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761967073"/>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97B5FA-0921-464F-AAE1-844C04324D75}" type="datetimeFigureOut">
              <a:rPr lang="zh-CN" altLang="en-US" smtClean="0"/>
              <a:t>2025/3/20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449192167"/>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74FA68B-851B-4497-92DD-AD9676CFD6C7}" type="datetimeFigureOut">
              <a:rPr lang="zh-CN" altLang="en-US" smtClean="0"/>
              <a:t>2025/3/20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9688215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2025/3/20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839679348"/>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2025/3/20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11100376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2025/3/20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74291576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2025/3/20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177804740"/>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2025/3/20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60389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B74FA68B-851B-4497-92DD-AD9676CFD6C7}" type="datetimeFigureOut">
              <a:rPr lang="zh-CN" altLang="en-US" smtClean="0"/>
              <a:t>2025/3/20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4168902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74FA68B-851B-4497-92DD-AD9676CFD6C7}" type="datetimeFigureOut">
              <a:rPr lang="zh-CN" altLang="en-US" smtClean="0"/>
              <a:t>2025/3/20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900945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74FA68B-851B-4497-92DD-AD9676CFD6C7}" type="datetimeFigureOut">
              <a:rPr lang="zh-CN" altLang="en-US" smtClean="0"/>
              <a:t>2025/3/20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529029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2025/3/20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12797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4FA68B-851B-4497-92DD-AD9676CFD6C7}" type="datetimeFigureOut">
              <a:rPr lang="zh-CN" altLang="en-US" smtClean="0"/>
              <a:t>2025/3/20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366284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4FA68B-851B-4497-92DD-AD9676CFD6C7}" type="datetimeFigureOut">
              <a:rPr lang="zh-CN" altLang="en-US" smtClean="0"/>
              <a:t>2025/3/20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F504A-745A-48EA-80ED-493236BBE933}" type="slidenum">
              <a:rPr lang="zh-CN" altLang="en-US" smtClean="0"/>
              <a:t>‹#›</a:t>
            </a:fld>
            <a:endParaRPr lang="zh-CN" altLang="en-US"/>
          </a:p>
        </p:txBody>
      </p:sp>
    </p:spTree>
    <p:extLst>
      <p:ext uri="{BB962C8B-B14F-4D97-AF65-F5344CB8AC3E}">
        <p14:creationId xmlns:p14="http://schemas.microsoft.com/office/powerpoint/2010/main" val="23595048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AC74BBE8-1815-4000-8008-945E8B561A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F3E314DF-819C-4FF1-9C2E-69194E1550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CA1525E-7C66-46A7-89CD-0A0836A4BF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6BAB08-D03A-4FEF-8092-001CB785BBAB}" type="datetimeFigureOut">
              <a:rPr lang="zh-CN" altLang="en-US" smtClean="0"/>
              <a:t>2025/3/20</a:t>
            </a:fld>
            <a:endParaRPr lang="zh-CN" altLang="en-US"/>
          </a:p>
        </p:txBody>
      </p:sp>
      <p:sp>
        <p:nvSpPr>
          <p:cNvPr id="5" name="页脚占位符 4">
            <a:extLst>
              <a:ext uri="{FF2B5EF4-FFF2-40B4-BE49-F238E27FC236}">
                <a16:creationId xmlns:a16="http://schemas.microsoft.com/office/drawing/2014/main" id="{93269161-46AB-416B-9C71-590B71BBF5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0347D277-5155-4804-A42E-790F5C4F80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AB37BB-E8A6-440B-8775-2A002C97BC55}" type="slidenum">
              <a:rPr lang="zh-CN" altLang="en-US" smtClean="0"/>
              <a:t>‹#›</a:t>
            </a:fld>
            <a:endParaRPr lang="zh-CN" altLang="en-US"/>
          </a:p>
        </p:txBody>
      </p:sp>
      <p:sp>
        <p:nvSpPr>
          <p:cNvPr id="7" name="灯片编号占位符 3">
            <a:extLst>
              <a:ext uri="{FF2B5EF4-FFF2-40B4-BE49-F238E27FC236}">
                <a16:creationId xmlns:a16="http://schemas.microsoft.com/office/drawing/2014/main" id="{C76F5963-2A66-4299-8C27-F2D4127C7996}"/>
              </a:ext>
            </a:extLst>
          </p:cNvPr>
          <p:cNvSpPr txBox="1">
            <a:spLocks/>
          </p:cNvSpPr>
          <p:nvPr userDrawn="1"/>
        </p:nvSpPr>
        <p:spPr>
          <a:xfrm>
            <a:off x="8818685" y="0"/>
            <a:ext cx="3273669" cy="365125"/>
          </a:xfrm>
          <a:prstGeom prst="rect">
            <a:avLst/>
          </a:prstGeom>
        </p:spPr>
        <p:txBody>
          <a:bodyPr/>
          <a:lstStyle>
            <a:defPPr>
              <a:defRPr lang="en-US"/>
            </a:defPPr>
            <a:lvl1pPr marL="0" algn="l" defTabSz="914400" rtl="0" eaLnBrk="1" latinLnBrk="0" hangingPunct="1">
              <a:defRPr sz="1800" i="1" kern="1200">
                <a:solidFill>
                  <a:schemeClr val="accent5">
                    <a:lumMod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1200" dirty="0" err="1"/>
              <a:t>Hương</a:t>
            </a:r>
            <a:r>
              <a:rPr lang="en-US" altLang="zh-CN" sz="1200" dirty="0"/>
              <a:t> </a:t>
            </a:r>
            <a:r>
              <a:rPr lang="en-US" altLang="zh-CN" sz="1200" dirty="0" err="1"/>
              <a:t>Thảo</a:t>
            </a:r>
            <a:r>
              <a:rPr lang="en-US" altLang="zh-CN" sz="1200" dirty="0"/>
              <a:t>: tranthao121004@gmail.com</a:t>
            </a:r>
            <a:endParaRPr lang="zh-CN" altLang="en-US" sz="1200" dirty="0"/>
          </a:p>
        </p:txBody>
      </p:sp>
    </p:spTree>
    <p:extLst>
      <p:ext uri="{BB962C8B-B14F-4D97-AF65-F5344CB8AC3E}">
        <p14:creationId xmlns:p14="http://schemas.microsoft.com/office/powerpoint/2010/main" val="141537383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D54D79-588C-414F-9935-D85D26666345}" type="datetimeFigureOut">
              <a:rPr lang="zh-CN" altLang="en-US" smtClean="0"/>
              <a:t>2025/3/20</a:t>
            </a:fld>
            <a:endParaRPr lang="zh-CN" alt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4EC328-9116-4993-92C0-623125586BFE}" type="slidenum">
              <a:rPr lang="zh-CN" altLang="en-US" smtClean="0"/>
              <a:t>‹#›</a:t>
            </a:fld>
            <a:endParaRPr lang="zh-CN" altLang="en-US"/>
          </a:p>
        </p:txBody>
      </p:sp>
      <p:pic>
        <p:nvPicPr>
          <p:cNvPr id="7" name="图片 7" descr="444"/>
          <p:cNvPicPr>
            <a:picLocks noChangeAspect="1"/>
          </p:cNvPicPr>
          <p:nvPr userDrawn="1"/>
        </p:nvPicPr>
        <p:blipFill>
          <a:blip r:embed="rId13"/>
          <a:stretch>
            <a:fillRect/>
          </a:stretch>
        </p:blipFill>
        <p:spPr>
          <a:xfrm>
            <a:off x="-8256" y="3810"/>
            <a:ext cx="12208511" cy="6851015"/>
          </a:xfrm>
          <a:prstGeom prst="rect">
            <a:avLst/>
          </a:prstGeom>
        </p:spPr>
      </p:pic>
    </p:spTree>
    <p:extLst>
      <p:ext uri="{BB962C8B-B14F-4D97-AF65-F5344CB8AC3E}">
        <p14:creationId xmlns:p14="http://schemas.microsoft.com/office/powerpoint/2010/main" val="63423852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4.emf"/><Relationship Id="rId7" Type="http://schemas.openxmlformats.org/officeDocument/2006/relationships/image" Target="../media/image8.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 Id="rId9" Type="http://schemas.openxmlformats.org/officeDocument/2006/relationships/image" Target="../media/image10.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4.emf"/><Relationship Id="rId7" Type="http://schemas.openxmlformats.org/officeDocument/2006/relationships/image" Target="../media/image9.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8.emf"/><Relationship Id="rId5" Type="http://schemas.openxmlformats.org/officeDocument/2006/relationships/image" Target="../media/image6.emf"/><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4.emf"/><Relationship Id="rId7" Type="http://schemas.openxmlformats.org/officeDocument/2006/relationships/image" Target="../media/image9.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8.emf"/><Relationship Id="rId5" Type="http://schemas.openxmlformats.org/officeDocument/2006/relationships/image" Target="../media/image6.emf"/><Relationship Id="rId4" Type="http://schemas.openxmlformats.org/officeDocument/2006/relationships/image" Target="../media/image5.emf"/><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259204" y="722177"/>
            <a:ext cx="5673592" cy="5653257"/>
          </a:xfrm>
          <a:prstGeom prst="rect">
            <a:avLst/>
          </a:prstGeom>
        </p:spPr>
      </p:pic>
      <p:pic>
        <p:nvPicPr>
          <p:cNvPr id="8" name="图片 7"/>
          <p:cNvPicPr>
            <a:picLocks noChangeAspect="1"/>
          </p:cNvPicPr>
          <p:nvPr/>
        </p:nvPicPr>
        <p:blipFill>
          <a:blip r:embed="rId6"/>
          <a:stretch>
            <a:fillRect/>
          </a:stretch>
        </p:blipFill>
        <p:spPr>
          <a:xfrm>
            <a:off x="3479373" y="3764620"/>
            <a:ext cx="5233255" cy="2899259"/>
          </a:xfrm>
          <a:prstGeom prst="rect">
            <a:avLst/>
          </a:prstGeom>
        </p:spPr>
      </p:pic>
      <p:pic>
        <p:nvPicPr>
          <p:cNvPr id="16" name="图片 15"/>
          <p:cNvPicPr>
            <a:picLocks noChangeAspect="1"/>
          </p:cNvPicPr>
          <p:nvPr/>
        </p:nvPicPr>
        <p:blipFill>
          <a:blip r:embed="rId7"/>
          <a:stretch>
            <a:fillRect/>
          </a:stretch>
        </p:blipFill>
        <p:spPr>
          <a:xfrm>
            <a:off x="362601" y="915846"/>
            <a:ext cx="258750" cy="393750"/>
          </a:xfrm>
          <a:prstGeom prst="rect">
            <a:avLst/>
          </a:prstGeom>
        </p:spPr>
      </p:pic>
      <p:pic>
        <p:nvPicPr>
          <p:cNvPr id="17" name="图片 16"/>
          <p:cNvPicPr>
            <a:picLocks noChangeAspect="1"/>
          </p:cNvPicPr>
          <p:nvPr/>
        </p:nvPicPr>
        <p:blipFill>
          <a:blip r:embed="rId8"/>
          <a:stretch>
            <a:fillRect/>
          </a:stretch>
        </p:blipFill>
        <p:spPr>
          <a:xfrm>
            <a:off x="1338088" y="1100100"/>
            <a:ext cx="191250" cy="360000"/>
          </a:xfrm>
          <a:prstGeom prst="rect">
            <a:avLst/>
          </a:prstGeom>
        </p:spPr>
      </p:pic>
      <p:pic>
        <p:nvPicPr>
          <p:cNvPr id="18" name="图片 17"/>
          <p:cNvPicPr>
            <a:picLocks noChangeAspect="1"/>
          </p:cNvPicPr>
          <p:nvPr/>
        </p:nvPicPr>
        <p:blipFill>
          <a:blip r:embed="rId9"/>
          <a:stretch>
            <a:fillRect/>
          </a:stretch>
        </p:blipFill>
        <p:spPr>
          <a:xfrm>
            <a:off x="1622939" y="490200"/>
            <a:ext cx="101250" cy="315000"/>
          </a:xfrm>
          <a:prstGeom prst="rect">
            <a:avLst/>
          </a:prstGeom>
        </p:spPr>
      </p:pic>
      <p:grpSp>
        <p:nvGrpSpPr>
          <p:cNvPr id="20" name="组合 19"/>
          <p:cNvGrpSpPr/>
          <p:nvPr/>
        </p:nvGrpSpPr>
        <p:grpSpPr>
          <a:xfrm>
            <a:off x="3755254" y="2311956"/>
            <a:ext cx="4079713" cy="1027294"/>
            <a:chOff x="3716926" y="2145344"/>
            <a:chExt cx="4079713" cy="1027294"/>
          </a:xfrm>
        </p:grpSpPr>
        <p:sp>
          <p:nvSpPr>
            <p:cNvPr id="14" name="文本框 13"/>
            <p:cNvSpPr txBox="1"/>
            <p:nvPr/>
          </p:nvSpPr>
          <p:spPr>
            <a:xfrm>
              <a:off x="3716926" y="2145344"/>
              <a:ext cx="4079713"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rPr>
                <a:t>Nghe – </a:t>
              </a:r>
              <a:r>
                <a:rPr kumimoji="0" lang="en-US" altLang="zh-CN" sz="6000" b="1" i="0" u="none" strike="noStrike" kern="1200" cap="none" spc="0" normalizeH="0" baseline="0" noProof="0" dirty="0" err="1">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rPr>
                <a:t>viết</a:t>
              </a:r>
              <a:endParaRPr kumimoji="0" lang="en-US" altLang="zh-CN" sz="6000" b="1" i="0" u="none" strike="noStrike" kern="1200" cap="none" spc="0" normalizeH="0" baseline="0" noProof="0" dirty="0">
                <a:ln>
                  <a:noFill/>
                </a:ln>
                <a:solidFill>
                  <a:prstClr val="black"/>
                </a:solidFill>
                <a:effectLst/>
                <a:uLnTx/>
                <a:uFillTx/>
                <a:latin typeface="华文琥珀" panose="02010800040101010101" pitchFamily="2" charset="-122"/>
                <a:ea typeface="华文琥珀" panose="02010800040101010101" pitchFamily="2" charset="-122"/>
                <a:cs typeface="Times New Roman" panose="02020603050405020304" pitchFamily="18" charset="0"/>
              </a:endParaRPr>
            </a:p>
          </p:txBody>
        </p:sp>
        <p:sp>
          <p:nvSpPr>
            <p:cNvPr id="19" name="文本框 18"/>
            <p:cNvSpPr txBox="1"/>
            <p:nvPr/>
          </p:nvSpPr>
          <p:spPr>
            <a:xfrm>
              <a:off x="3716926" y="2156975"/>
              <a:ext cx="4003829"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6000" b="1" i="0" u="none" strike="noStrike" kern="1200" cap="none" spc="0" normalizeH="0" baseline="0" noProof="0" dirty="0">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rPr>
                <a:t>Nghe – </a:t>
              </a:r>
              <a:r>
                <a:rPr kumimoji="0" lang="en-US" altLang="zh-CN" sz="6000" b="1" i="0" u="none" strike="noStrike" kern="1200" cap="none" spc="0" normalizeH="0" baseline="0" noProof="0" dirty="0" err="1">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rPr>
                <a:t>viết</a:t>
              </a:r>
              <a:endParaRPr kumimoji="0" lang="en-US" altLang="zh-CN" sz="6000" b="1" i="0" u="none" strike="noStrike" kern="1200" cap="none" spc="0" normalizeH="0" baseline="0" noProof="0" dirty="0">
                <a:ln>
                  <a:noFill/>
                </a:ln>
                <a:solidFill>
                  <a:srgbClr val="FFA400"/>
                </a:solidFill>
                <a:effectLst/>
                <a:uLnTx/>
                <a:uFillTx/>
                <a:latin typeface="华文琥珀" panose="02010800040101010101" pitchFamily="2" charset="-122"/>
                <a:ea typeface="华文琥珀" panose="02010800040101010101" pitchFamily="2" charset="-122"/>
                <a:cs typeface="Times New Roman" panose="02020603050405020304" pitchFamily="18" charset="0"/>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67F49B-9729-48BF-BB45-76E5EB1864A0}"/>
              </a:ext>
            </a:extLst>
          </p:cNvPr>
          <p:cNvSpPr txBox="1"/>
          <p:nvPr/>
        </p:nvSpPr>
        <p:spPr>
          <a:xfrm>
            <a:off x="629509" y="1633708"/>
            <a:ext cx="10804930" cy="3416320"/>
          </a:xfrm>
          <a:prstGeom prst="rect">
            <a:avLst/>
          </a:prstGeom>
          <a:noFill/>
        </p:spPr>
        <p:txBody>
          <a:bodyPr wrap="square">
            <a:spAutoFit/>
          </a:bodyPr>
          <a:lstStyle/>
          <a:p>
            <a:pPr lvl="0" algn="just">
              <a:defRPr/>
            </a:pPr>
            <a:r>
              <a:rPr lang="vi-VN" sz="3600" dirty="0">
                <a:solidFill>
                  <a:srgbClr val="7030A0"/>
                </a:solidFill>
                <a:latin typeface="HP001 4 hang 1 ô ly" panose="020B0603050302020204" charset="0"/>
                <a:cs typeface="HP001 4 hang 1 ô ly" panose="020B0603050302020204" charset="0"/>
              </a:rPr>
              <a:t> Én nâu gọi các bạn của mình. Suốt đêm, cả đàn đi tìm cỏ khô tết thành dòng chữ “Không giẫm chân lên cỏ!” đặt bên cạnh bãi cỏ. Xong việc, én nâu tươi cười bảo cỏ non:</a:t>
            </a:r>
          </a:p>
          <a:p>
            <a:pPr lvl="0" algn="just">
              <a:defRPr/>
            </a:pPr>
            <a:r>
              <a:rPr lang="vi-VN" sz="3600" dirty="0">
                <a:solidFill>
                  <a:srgbClr val="7030A0"/>
                </a:solidFill>
                <a:latin typeface="HP001 4 hang 1 ô ly" panose="020B0603050302020204" charset="0"/>
                <a:cs typeface="HP001 4 hang 1 ô ly" panose="020B0603050302020204" charset="0"/>
              </a:rPr>
              <a:t>     - Từ nay em yên tâm ǟồi. Không còn ai giẫm lên em nữa đâu.</a:t>
            </a:r>
            <a:endParaRPr kumimoji="0" lang="vi-VN" sz="3600" b="0" i="0" u="none" strike="noStrike" kern="1200" cap="none" spc="0" normalizeH="0" baseline="0" noProof="0" dirty="0">
              <a:ln>
                <a:noFill/>
              </a:ln>
              <a:solidFill>
                <a:srgbClr val="7030A0"/>
              </a:solidFill>
              <a:effectLst/>
              <a:uLnTx/>
              <a:uFillTx/>
              <a:latin typeface="HP001 4 hang 1 ô ly" panose="020B0603050302020204" charset="0"/>
              <a:ea typeface="+mn-ea"/>
              <a:cs typeface="HP001 4 hang 1 ô ly" panose="020B0603050302020204" charset="0"/>
            </a:endParaRPr>
          </a:p>
        </p:txBody>
      </p:sp>
      <p:sp>
        <p:nvSpPr>
          <p:cNvPr id="6" name="Cloud 5">
            <a:extLst>
              <a:ext uri="{FF2B5EF4-FFF2-40B4-BE49-F238E27FC236}">
                <a16:creationId xmlns:a16="http://schemas.microsoft.com/office/drawing/2014/main" id="{CA47B0F7-885F-427D-9AE6-9174872C1DA3}"/>
              </a:ext>
            </a:extLst>
          </p:cNvPr>
          <p:cNvSpPr/>
          <p:nvPr/>
        </p:nvSpPr>
        <p:spPr>
          <a:xfrm>
            <a:off x="6678592" y="4259484"/>
            <a:ext cx="4271059" cy="1747777"/>
          </a:xfrm>
          <a:prstGeom prst="cloud">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dirty="0">
                <a:ln>
                  <a:noFill/>
                </a:ln>
                <a:solidFill>
                  <a:prstClr val="white"/>
                </a:solidFill>
                <a:effectLst/>
                <a:uLnTx/>
                <a:uFillTx/>
                <a:latin typeface="Arial-Rounded" panose="020B0500000000000000" pitchFamily="34" charset="0"/>
                <a:ea typeface="Arial-Rounded" panose="020B0500000000000000" pitchFamily="34" charset="0"/>
                <a:cs typeface="Arial-Rounded" panose="020B0500000000000000" pitchFamily="34" charset="0"/>
              </a:rPr>
              <a:t>Đoạn thơ có những chữ nào viết hoa?</a:t>
            </a:r>
            <a:endParaRPr kumimoji="0" lang="en-US" sz="3200" b="0" i="0" u="none" strike="noStrike" kern="1200" cap="none" spc="0" normalizeH="0" baseline="0" noProof="0" dirty="0">
              <a:ln>
                <a:noFill/>
              </a:ln>
              <a:solidFill>
                <a:prstClr val="white"/>
              </a:solidFill>
              <a:effectLst/>
              <a:uLnTx/>
              <a:uFillTx/>
              <a:latin typeface="Arial-Rounded" panose="020B0500000000000000" pitchFamily="34" charset="0"/>
              <a:ea typeface="Arial-Rounded" panose="020B0500000000000000" pitchFamily="34" charset="0"/>
              <a:cs typeface="Arial-Rounded" panose="020B0500000000000000" pitchFamily="34" charset="0"/>
            </a:endParaRPr>
          </a:p>
        </p:txBody>
      </p:sp>
      <p:cxnSp>
        <p:nvCxnSpPr>
          <p:cNvPr id="8" name="Straight Connector 7">
            <a:extLst>
              <a:ext uri="{FF2B5EF4-FFF2-40B4-BE49-F238E27FC236}">
                <a16:creationId xmlns:a16="http://schemas.microsoft.com/office/drawing/2014/main" id="{7DEDEEE2-848C-4833-A830-961013FF916D}"/>
              </a:ext>
            </a:extLst>
          </p:cNvPr>
          <p:cNvCxnSpPr>
            <a:cxnSpLocks/>
          </p:cNvCxnSpPr>
          <p:nvPr/>
        </p:nvCxnSpPr>
        <p:spPr>
          <a:xfrm>
            <a:off x="893444" y="2096232"/>
            <a:ext cx="33167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sp>
        <p:nvSpPr>
          <p:cNvPr id="2" name="TextBox 1">
            <a:extLst>
              <a:ext uri="{FF2B5EF4-FFF2-40B4-BE49-F238E27FC236}">
                <a16:creationId xmlns:a16="http://schemas.microsoft.com/office/drawing/2014/main" id="{E9DD47D0-0A1C-425B-A33A-38D9544E337E}"/>
              </a:ext>
            </a:extLst>
          </p:cNvPr>
          <p:cNvSpPr txBox="1"/>
          <p:nvPr/>
        </p:nvSpPr>
        <p:spPr>
          <a:xfrm>
            <a:off x="3864153" y="466018"/>
            <a:ext cx="5496560"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Cỏ</a:t>
            </a:r>
            <a:r>
              <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 non </a:t>
            </a: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cười</a:t>
            </a:r>
            <a:r>
              <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 </a:t>
            </a:r>
            <a:r>
              <a:rPr kumimoji="0" lang="en-US" sz="4400" b="0" i="0" u="none" strike="noStrike" kern="1200" cap="none" spc="0" normalizeH="0" baseline="0" noProof="0" dirty="0" err="1">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rPr>
              <a:t>rồi</a:t>
            </a:r>
            <a:endParaRPr kumimoji="0" lang="en-US" sz="4400" b="0" i="0" u="none" strike="noStrike" kern="1200" cap="none" spc="0" normalizeH="0" baseline="0" noProof="0" dirty="0">
              <a:ln>
                <a:noFill/>
              </a:ln>
              <a:solidFill>
                <a:srgbClr val="FF0000"/>
              </a:solidFill>
              <a:effectLst/>
              <a:uLnTx/>
              <a:uFillTx/>
              <a:latin typeface="Arial-Rounded" panose="020B0500000000000000" pitchFamily="34" charset="0"/>
              <a:ea typeface="Arial-Rounded" panose="020B0500000000000000" pitchFamily="34" charset="0"/>
              <a:cs typeface="Arial-Rounded" panose="020B0500000000000000" pitchFamily="34" charset="0"/>
            </a:endParaRPr>
          </a:p>
        </p:txBody>
      </p:sp>
      <p:cxnSp>
        <p:nvCxnSpPr>
          <p:cNvPr id="22" name="Straight Connector 21">
            <a:extLst>
              <a:ext uri="{FF2B5EF4-FFF2-40B4-BE49-F238E27FC236}">
                <a16:creationId xmlns:a16="http://schemas.microsoft.com/office/drawing/2014/main" id="{2A9D92B9-6138-4314-A2ED-02103A4BBB3F}"/>
              </a:ext>
            </a:extLst>
          </p:cNvPr>
          <p:cNvCxnSpPr>
            <a:cxnSpLocks/>
          </p:cNvCxnSpPr>
          <p:nvPr/>
        </p:nvCxnSpPr>
        <p:spPr>
          <a:xfrm>
            <a:off x="7363933" y="2096232"/>
            <a:ext cx="31367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23" name="Straight Connector 22">
            <a:extLst>
              <a:ext uri="{FF2B5EF4-FFF2-40B4-BE49-F238E27FC236}">
                <a16:creationId xmlns:a16="http://schemas.microsoft.com/office/drawing/2014/main" id="{081E6773-7A00-481A-8D03-9F2ECB0E034F}"/>
              </a:ext>
            </a:extLst>
          </p:cNvPr>
          <p:cNvCxnSpPr>
            <a:cxnSpLocks/>
          </p:cNvCxnSpPr>
          <p:nvPr/>
        </p:nvCxnSpPr>
        <p:spPr>
          <a:xfrm>
            <a:off x="7475050" y="2649410"/>
            <a:ext cx="40511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26" name="Straight Connector 25">
            <a:extLst>
              <a:ext uri="{FF2B5EF4-FFF2-40B4-BE49-F238E27FC236}">
                <a16:creationId xmlns:a16="http://schemas.microsoft.com/office/drawing/2014/main" id="{3895872D-7EB5-4003-8E85-1489DD076DDE}"/>
              </a:ext>
            </a:extLst>
          </p:cNvPr>
          <p:cNvCxnSpPr>
            <a:cxnSpLocks/>
          </p:cNvCxnSpPr>
          <p:nvPr/>
        </p:nvCxnSpPr>
        <p:spPr>
          <a:xfrm>
            <a:off x="6744074" y="3199332"/>
            <a:ext cx="405114" cy="0"/>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10" name="Straight Connector 9">
            <a:extLst>
              <a:ext uri="{FF2B5EF4-FFF2-40B4-BE49-F238E27FC236}">
                <a16:creationId xmlns:a16="http://schemas.microsoft.com/office/drawing/2014/main" id="{342D30B5-12B8-4DFF-A102-9B91717C521D}"/>
              </a:ext>
            </a:extLst>
          </p:cNvPr>
          <p:cNvCxnSpPr>
            <a:cxnSpLocks/>
          </p:cNvCxnSpPr>
          <p:nvPr/>
        </p:nvCxnSpPr>
        <p:spPr>
          <a:xfrm>
            <a:off x="2118808" y="4259483"/>
            <a:ext cx="313674" cy="1"/>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77A0CA2F-5871-4E24-B03B-1C5251FDBAD1}"/>
              </a:ext>
            </a:extLst>
          </p:cNvPr>
          <p:cNvCxnSpPr>
            <a:cxnSpLocks/>
          </p:cNvCxnSpPr>
          <p:nvPr/>
        </p:nvCxnSpPr>
        <p:spPr>
          <a:xfrm>
            <a:off x="7363933" y="4259483"/>
            <a:ext cx="313674" cy="1"/>
          </a:xfrm>
          <a:prstGeom prst="line">
            <a:avLst/>
          </a:prstGeom>
          <a:ln w="38100">
            <a:solidFill>
              <a:srgbClr val="EF1984"/>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5821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wipe(down)">
                                      <p:cBhvr>
                                        <p:cTn id="27" dur="5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down)">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wipe(down)">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down)">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6"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62601" y="148402"/>
            <a:ext cx="11762913" cy="6638436"/>
          </a:xfrm>
          <a:prstGeom prst="rect">
            <a:avLst/>
          </a:prstGeom>
        </p:spPr>
      </p:pic>
      <p:pic>
        <p:nvPicPr>
          <p:cNvPr id="16" name="图片 15"/>
          <p:cNvPicPr>
            <a:picLocks noChangeAspect="1"/>
          </p:cNvPicPr>
          <p:nvPr/>
        </p:nvPicPr>
        <p:blipFill>
          <a:blip r:embed="rId6"/>
          <a:stretch>
            <a:fillRect/>
          </a:stretch>
        </p:blipFill>
        <p:spPr>
          <a:xfrm>
            <a:off x="362601" y="915846"/>
            <a:ext cx="258750" cy="393750"/>
          </a:xfrm>
          <a:prstGeom prst="rect">
            <a:avLst/>
          </a:prstGeom>
        </p:spPr>
      </p:pic>
      <p:pic>
        <p:nvPicPr>
          <p:cNvPr id="17" name="图片 16"/>
          <p:cNvPicPr>
            <a:picLocks noChangeAspect="1"/>
          </p:cNvPicPr>
          <p:nvPr/>
        </p:nvPicPr>
        <p:blipFill>
          <a:blip r:embed="rId7"/>
          <a:stretch>
            <a:fillRect/>
          </a:stretch>
        </p:blipFill>
        <p:spPr>
          <a:xfrm>
            <a:off x="1338088" y="1100100"/>
            <a:ext cx="191250" cy="360000"/>
          </a:xfrm>
          <a:prstGeom prst="rect">
            <a:avLst/>
          </a:prstGeom>
        </p:spPr>
      </p:pic>
      <p:pic>
        <p:nvPicPr>
          <p:cNvPr id="18" name="图片 17"/>
          <p:cNvPicPr>
            <a:picLocks noChangeAspect="1"/>
          </p:cNvPicPr>
          <p:nvPr/>
        </p:nvPicPr>
        <p:blipFill>
          <a:blip r:embed="rId8"/>
          <a:stretch>
            <a:fillRect/>
          </a:stretch>
        </p:blipFill>
        <p:spPr>
          <a:xfrm>
            <a:off x="1622939" y="490200"/>
            <a:ext cx="101250" cy="315000"/>
          </a:xfrm>
          <a:prstGeom prst="rect">
            <a:avLst/>
          </a:prstGeom>
        </p:spPr>
      </p:pic>
      <p:sp>
        <p:nvSpPr>
          <p:cNvPr id="2" name="TextBox 1">
            <a:extLst>
              <a:ext uri="{FF2B5EF4-FFF2-40B4-BE49-F238E27FC236}">
                <a16:creationId xmlns:a16="http://schemas.microsoft.com/office/drawing/2014/main" id="{80320155-3608-4B2B-975C-BFB15BB7D916}"/>
              </a:ext>
            </a:extLst>
          </p:cNvPr>
          <p:cNvSpPr txBox="1"/>
          <p:nvPr/>
        </p:nvSpPr>
        <p:spPr>
          <a:xfrm>
            <a:off x="3968319" y="1065647"/>
            <a:ext cx="4385568" cy="707886"/>
          </a:xfrm>
          <a:prstGeom prst="rect">
            <a:avLst/>
          </a:prstGeom>
          <a:noFill/>
        </p:spPr>
        <p:txBody>
          <a:bodyPr wrap="square" rtlCol="0">
            <a:spAutoFit/>
          </a:bodyPr>
          <a:lstStyle/>
          <a:p>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Các</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từ</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dễ</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viết</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sai</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
        <p:nvSpPr>
          <p:cNvPr id="21" name="TextBox 20">
            <a:extLst>
              <a:ext uri="{FF2B5EF4-FFF2-40B4-BE49-F238E27FC236}">
                <a16:creationId xmlns:a16="http://schemas.microsoft.com/office/drawing/2014/main" id="{DF67FC38-FE57-419B-9C4D-AA1ACCA7283D}"/>
              </a:ext>
            </a:extLst>
          </p:cNvPr>
          <p:cNvSpPr txBox="1"/>
          <p:nvPr/>
        </p:nvSpPr>
        <p:spPr>
          <a:xfrm>
            <a:off x="2531100" y="2088502"/>
            <a:ext cx="4385568" cy="707886"/>
          </a:xfrm>
          <a:prstGeom prst="rect">
            <a:avLst/>
          </a:prstGeom>
          <a:noFill/>
        </p:spPr>
        <p:txBody>
          <a:bodyPr wrap="square" rtlCol="0">
            <a:spAutoFit/>
          </a:bodyPr>
          <a:lstStyle/>
          <a:p>
            <a:pPr marL="571500" indent="-571500">
              <a:buFont typeface="Arial" panose="020B0604020202020204" pitchFamily="34" charset="0"/>
              <a:buChar char="•"/>
            </a:pP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suốt</a:t>
            </a:r>
            <a:r>
              <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rPr>
              <a:t> </a:t>
            </a: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đêm</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
        <p:nvSpPr>
          <p:cNvPr id="22" name="TextBox 21">
            <a:extLst>
              <a:ext uri="{FF2B5EF4-FFF2-40B4-BE49-F238E27FC236}">
                <a16:creationId xmlns:a16="http://schemas.microsoft.com/office/drawing/2014/main" id="{9C3B9517-5D00-40FA-A487-BD6995AA3118}"/>
              </a:ext>
            </a:extLst>
          </p:cNvPr>
          <p:cNvSpPr txBox="1"/>
          <p:nvPr/>
        </p:nvSpPr>
        <p:spPr>
          <a:xfrm>
            <a:off x="2531100" y="3028244"/>
            <a:ext cx="4385568" cy="707886"/>
          </a:xfrm>
          <a:prstGeom prst="rect">
            <a:avLst/>
          </a:prstGeom>
          <a:noFill/>
        </p:spPr>
        <p:txBody>
          <a:bodyPr wrap="square" rtlCol="0">
            <a:spAutoFit/>
          </a:bodyPr>
          <a:lstStyle/>
          <a:p>
            <a:pPr marL="571500" indent="-571500">
              <a:buFont typeface="Arial" panose="020B0604020202020204" pitchFamily="34" charset="0"/>
              <a:buChar char="•"/>
            </a:pPr>
            <a:r>
              <a:rPr lang="en-US" sz="4000" b="1" dirty="0" err="1">
                <a:solidFill>
                  <a:srgbClr val="FF0000"/>
                </a:solidFill>
                <a:latin typeface="Arial-Rounded" panose="020B0500000000000000" pitchFamily="34" charset="0"/>
                <a:ea typeface="Arial-Rounded" panose="020B0500000000000000" pitchFamily="34" charset="0"/>
                <a:cs typeface="Arial-Rounded" panose="020B0500000000000000" pitchFamily="34" charset="0"/>
              </a:rPr>
              <a:t>giẫm</a:t>
            </a:r>
            <a:endParaRPr lang="en-US" sz="4000" b="1" dirty="0">
              <a:solidFill>
                <a:srgbClr val="FF0000"/>
              </a:solidFill>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1044437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3E1FF"/>
        </a:solid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168900" y="-229800"/>
            <a:ext cx="2700000" cy="1755000"/>
          </a:xfrm>
          <a:prstGeom prst="rect">
            <a:avLst/>
          </a:prstGeom>
        </p:spPr>
      </p:pic>
      <p:pic>
        <p:nvPicPr>
          <p:cNvPr id="5" name="图片 4"/>
          <p:cNvPicPr>
            <a:picLocks noChangeAspect="1"/>
          </p:cNvPicPr>
          <p:nvPr/>
        </p:nvPicPr>
        <p:blipFill>
          <a:blip r:embed="rId2"/>
          <a:stretch>
            <a:fillRect/>
          </a:stretch>
        </p:blipFill>
        <p:spPr>
          <a:xfrm>
            <a:off x="0" y="0"/>
            <a:ext cx="2700000" cy="1755000"/>
          </a:xfrm>
          <a:prstGeom prst="rect">
            <a:avLst/>
          </a:prstGeom>
        </p:spPr>
      </p:pic>
      <p:pic>
        <p:nvPicPr>
          <p:cNvPr id="6" name="图片 5"/>
          <p:cNvPicPr>
            <a:picLocks noChangeAspect="1"/>
          </p:cNvPicPr>
          <p:nvPr/>
        </p:nvPicPr>
        <p:blipFill>
          <a:blip r:embed="rId3"/>
          <a:stretch>
            <a:fillRect/>
          </a:stretch>
        </p:blipFill>
        <p:spPr>
          <a:xfrm>
            <a:off x="-66412" y="0"/>
            <a:ext cx="1620000" cy="1057500"/>
          </a:xfrm>
          <a:prstGeom prst="rect">
            <a:avLst/>
          </a:prstGeom>
        </p:spPr>
      </p:pic>
      <p:pic>
        <p:nvPicPr>
          <p:cNvPr id="7" name="图片 6"/>
          <p:cNvPicPr>
            <a:picLocks noChangeAspect="1"/>
          </p:cNvPicPr>
          <p:nvPr/>
        </p:nvPicPr>
        <p:blipFill>
          <a:blip r:embed="rId4"/>
          <a:stretch>
            <a:fillRect/>
          </a:stretch>
        </p:blipFill>
        <p:spPr>
          <a:xfrm flipV="1">
            <a:off x="-113450" y="6195394"/>
            <a:ext cx="12330000" cy="45719"/>
          </a:xfrm>
          <a:prstGeom prst="rect">
            <a:avLst/>
          </a:prstGeom>
        </p:spPr>
      </p:pic>
      <p:pic>
        <p:nvPicPr>
          <p:cNvPr id="10" name="图片 9"/>
          <p:cNvPicPr>
            <a:picLocks noChangeAspect="1"/>
          </p:cNvPicPr>
          <p:nvPr/>
        </p:nvPicPr>
        <p:blipFill>
          <a:blip r:embed="rId4"/>
          <a:stretch>
            <a:fillRect/>
          </a:stretch>
        </p:blipFill>
        <p:spPr>
          <a:xfrm flipV="1">
            <a:off x="-113450" y="6351556"/>
            <a:ext cx="12330000" cy="45719"/>
          </a:xfrm>
          <a:prstGeom prst="rect">
            <a:avLst/>
          </a:prstGeom>
        </p:spPr>
      </p:pic>
      <p:pic>
        <p:nvPicPr>
          <p:cNvPr id="11" name="图片 10"/>
          <p:cNvPicPr>
            <a:picLocks noChangeAspect="1"/>
          </p:cNvPicPr>
          <p:nvPr/>
        </p:nvPicPr>
        <p:blipFill>
          <a:blip r:embed="rId4"/>
          <a:stretch>
            <a:fillRect/>
          </a:stretch>
        </p:blipFill>
        <p:spPr>
          <a:xfrm flipV="1">
            <a:off x="-113450" y="6507718"/>
            <a:ext cx="12330000" cy="45719"/>
          </a:xfrm>
          <a:prstGeom prst="rect">
            <a:avLst/>
          </a:prstGeom>
        </p:spPr>
      </p:pic>
      <p:pic>
        <p:nvPicPr>
          <p:cNvPr id="12" name="图片 11"/>
          <p:cNvPicPr>
            <a:picLocks noChangeAspect="1"/>
          </p:cNvPicPr>
          <p:nvPr/>
        </p:nvPicPr>
        <p:blipFill>
          <a:blip r:embed="rId4"/>
          <a:stretch>
            <a:fillRect/>
          </a:stretch>
        </p:blipFill>
        <p:spPr>
          <a:xfrm flipV="1">
            <a:off x="-113450" y="6663879"/>
            <a:ext cx="12330000" cy="45719"/>
          </a:xfrm>
          <a:prstGeom prst="rect">
            <a:avLst/>
          </a:prstGeom>
        </p:spPr>
      </p:pic>
      <p:pic>
        <p:nvPicPr>
          <p:cNvPr id="9" name="图片 8"/>
          <p:cNvPicPr>
            <a:picLocks noChangeAspect="1"/>
          </p:cNvPicPr>
          <p:nvPr/>
        </p:nvPicPr>
        <p:blipFill>
          <a:blip r:embed="rId5"/>
          <a:stretch>
            <a:fillRect/>
          </a:stretch>
        </p:blipFill>
        <p:spPr>
          <a:xfrm>
            <a:off x="362601" y="148402"/>
            <a:ext cx="11762913" cy="6638436"/>
          </a:xfrm>
          <a:prstGeom prst="rect">
            <a:avLst/>
          </a:prstGeom>
        </p:spPr>
      </p:pic>
      <p:pic>
        <p:nvPicPr>
          <p:cNvPr id="16" name="图片 15"/>
          <p:cNvPicPr>
            <a:picLocks noChangeAspect="1"/>
          </p:cNvPicPr>
          <p:nvPr/>
        </p:nvPicPr>
        <p:blipFill>
          <a:blip r:embed="rId6"/>
          <a:stretch>
            <a:fillRect/>
          </a:stretch>
        </p:blipFill>
        <p:spPr>
          <a:xfrm>
            <a:off x="362601" y="915846"/>
            <a:ext cx="258750" cy="393750"/>
          </a:xfrm>
          <a:prstGeom prst="rect">
            <a:avLst/>
          </a:prstGeom>
        </p:spPr>
      </p:pic>
      <p:pic>
        <p:nvPicPr>
          <p:cNvPr id="17" name="图片 16"/>
          <p:cNvPicPr>
            <a:picLocks noChangeAspect="1"/>
          </p:cNvPicPr>
          <p:nvPr/>
        </p:nvPicPr>
        <p:blipFill>
          <a:blip r:embed="rId7"/>
          <a:stretch>
            <a:fillRect/>
          </a:stretch>
        </p:blipFill>
        <p:spPr>
          <a:xfrm>
            <a:off x="1338088" y="1100100"/>
            <a:ext cx="191250" cy="360000"/>
          </a:xfrm>
          <a:prstGeom prst="rect">
            <a:avLst/>
          </a:prstGeom>
        </p:spPr>
      </p:pic>
      <p:pic>
        <p:nvPicPr>
          <p:cNvPr id="18" name="图片 17"/>
          <p:cNvPicPr>
            <a:picLocks noChangeAspect="1"/>
          </p:cNvPicPr>
          <p:nvPr/>
        </p:nvPicPr>
        <p:blipFill>
          <a:blip r:embed="rId8"/>
          <a:stretch>
            <a:fillRect/>
          </a:stretch>
        </p:blipFill>
        <p:spPr>
          <a:xfrm>
            <a:off x="1622939" y="490200"/>
            <a:ext cx="101250" cy="315000"/>
          </a:xfrm>
          <a:prstGeom prst="rect">
            <a:avLst/>
          </a:prstGeom>
        </p:spPr>
      </p:pic>
      <p:pic>
        <p:nvPicPr>
          <p:cNvPr id="19" name="Picture 18" descr="Student Writing (#4) | Free SVG">
            <a:extLst>
              <a:ext uri="{FF2B5EF4-FFF2-40B4-BE49-F238E27FC236}">
                <a16:creationId xmlns:a16="http://schemas.microsoft.com/office/drawing/2014/main" id="{C125662B-7F42-4AA2-80BE-744A56C8F05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57481" y="2689337"/>
            <a:ext cx="3685078" cy="3685078"/>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A19CDD9F-B357-4C65-A497-9037E0E5C974}"/>
              </a:ext>
            </a:extLst>
          </p:cNvPr>
          <p:cNvSpPr txBox="1"/>
          <p:nvPr/>
        </p:nvSpPr>
        <p:spPr>
          <a:xfrm>
            <a:off x="3311729" y="1918491"/>
            <a:ext cx="5365827" cy="494110"/>
          </a:xfrm>
          <a:prstGeom prst="rect">
            <a:avLst/>
          </a:prstGeom>
          <a:noFill/>
        </p:spPr>
        <p:txBody>
          <a:bodyPr wrap="square" rtlCol="0">
            <a:spAutoFit/>
          </a:bodyPr>
          <a:lstStyle/>
          <a:p>
            <a:pPr algn="ctr">
              <a:lnSpc>
                <a:spcPct val="150000"/>
              </a:lnSpc>
            </a:pPr>
            <a:r>
              <a:rPr lang="vi-VN" sz="2000" b="1" dirty="0">
                <a:solidFill>
                  <a:srgbClr val="0070C0"/>
                </a:solidFill>
                <a:latin typeface="UTM Avo" panose="02040603050506020204" pitchFamily="18" charset="0"/>
              </a:rPr>
              <a:t>Học sinh viết bài vào vở ô li</a:t>
            </a:r>
            <a:endParaRPr lang="en-US" sz="2000" b="1" dirty="0">
              <a:solidFill>
                <a:srgbClr val="0070C0"/>
              </a:solidFill>
              <a:latin typeface="UTM Avo" panose="02040603050506020204" pitchFamily="18" charset="0"/>
            </a:endParaRPr>
          </a:p>
        </p:txBody>
      </p:sp>
      <p:sp>
        <p:nvSpPr>
          <p:cNvPr id="23" name="TextBox 22">
            <a:extLst>
              <a:ext uri="{FF2B5EF4-FFF2-40B4-BE49-F238E27FC236}">
                <a16:creationId xmlns:a16="http://schemas.microsoft.com/office/drawing/2014/main" id="{39412724-357B-4A60-899C-E330A23687AC}"/>
              </a:ext>
            </a:extLst>
          </p:cNvPr>
          <p:cNvSpPr txBox="1"/>
          <p:nvPr/>
        </p:nvSpPr>
        <p:spPr>
          <a:xfrm>
            <a:off x="3311727" y="1157631"/>
            <a:ext cx="5365827" cy="735138"/>
          </a:xfrm>
          <a:prstGeom prst="rect">
            <a:avLst/>
          </a:prstGeom>
          <a:noFill/>
        </p:spPr>
        <p:txBody>
          <a:bodyPr wrap="square" rtlCol="0">
            <a:spAutoFit/>
          </a:bodyPr>
          <a:lstStyle/>
          <a:p>
            <a:pPr algn="ctr">
              <a:lnSpc>
                <a:spcPct val="150000"/>
              </a:lnSpc>
            </a:pPr>
            <a:r>
              <a:rPr lang="vi-VN" sz="3200" b="1" dirty="0">
                <a:solidFill>
                  <a:schemeClr val="accent1">
                    <a:lumMod val="50000"/>
                  </a:schemeClr>
                </a:solidFill>
                <a:latin typeface="UTM Avo" panose="02040603050506020204" pitchFamily="18" charset="0"/>
              </a:rPr>
              <a:t>VIẾT BÀI</a:t>
            </a:r>
            <a:endParaRPr lang="en-US" sz="3200" b="1" dirty="0">
              <a:solidFill>
                <a:schemeClr val="accent1">
                  <a:lumMod val="50000"/>
                </a:schemeClr>
              </a:solidFill>
              <a:latin typeface="UTM Avo" panose="02040603050506020204" pitchFamily="18" charset="0"/>
            </a:endParaRPr>
          </a:p>
        </p:txBody>
      </p:sp>
    </p:spTree>
    <p:extLst>
      <p:ext uri="{BB962C8B-B14F-4D97-AF65-F5344CB8AC3E}">
        <p14:creationId xmlns:p14="http://schemas.microsoft.com/office/powerpoint/2010/main" val="2817086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5840F4-4DA5-43EB-922D-93049671B3C6}"/>
              </a:ext>
            </a:extLst>
          </p:cNvPr>
          <p:cNvSpPr txBox="1"/>
          <p:nvPr/>
        </p:nvSpPr>
        <p:spPr>
          <a:xfrm>
            <a:off x="1065000" y="701566"/>
            <a:ext cx="10786369" cy="1943161"/>
          </a:xfrm>
          <a:prstGeom prst="rect">
            <a:avLst/>
          </a:prstGeom>
          <a:noFill/>
        </p:spPr>
        <p:txBody>
          <a:bodyPr wrap="square" rtlCol="0">
            <a:spAutoFit/>
          </a:bodyPr>
          <a:lstStyle/>
          <a:p>
            <a:pPr algn="just">
              <a:lnSpc>
                <a:spcPct val="150000"/>
              </a:lnSpc>
            </a:pPr>
            <a:r>
              <a:rPr lang="en-US" sz="2800" b="1" dirty="0">
                <a:latin typeface="Arial-Rounded" panose="020B0500000000000000" pitchFamily="34" charset="0"/>
                <a:ea typeface="Arial-Rounded" panose="020B0500000000000000" pitchFamily="34" charset="0"/>
                <a:cs typeface="Arial-Rounded" panose="020B0500000000000000" pitchFamily="34" charset="0"/>
              </a:rPr>
              <a:t>2.</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Chọn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a:latin typeface="Arial-Rounded" panose="020B0500000000000000" pitchFamily="34" charset="0"/>
                <a:ea typeface="Arial-Rounded" panose="020B0500000000000000" pitchFamily="34" charset="0"/>
                <a:cs typeface="Arial-Rounded" panose="020B0500000000000000" pitchFamily="34" charset="0"/>
              </a:rPr>
              <a:t>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hoặc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ngh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thay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cho</a:t>
            </a:r>
            <a:r>
              <a:rPr lang="en-US" sz="2800" dirty="0">
                <a:latin typeface="Arial-Rounded" panose="020B0500000000000000" pitchFamily="34" charset="0"/>
                <a:ea typeface="Arial-Rounded" panose="020B0500000000000000" pitchFamily="34" charset="0"/>
                <a:cs typeface="Arial-Rounded" panose="020B0500000000000000" pitchFamily="34" charset="0"/>
              </a:rPr>
              <a:t> ô </a:t>
            </a:r>
            <a:r>
              <a:rPr lang="en-US" sz="2800" dirty="0" err="1">
                <a:latin typeface="Arial-Rounded" panose="020B0500000000000000" pitchFamily="34" charset="0"/>
                <a:ea typeface="Arial-Rounded" panose="020B0500000000000000" pitchFamily="34" charset="0"/>
                <a:cs typeface="Arial-Rounded" panose="020B0500000000000000" pitchFamily="34" charset="0"/>
              </a:rPr>
              <a:t>vuông</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Buổi</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sớm</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muôn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nghìn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giọt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sương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đọng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trên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ngọn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cỏ</a:t>
            </a:r>
            <a:r>
              <a:rPr lang="en-US" sz="2800" dirty="0">
                <a:latin typeface="Arial-Rounded" panose="020B0500000000000000" pitchFamily="34" charset="0"/>
                <a:ea typeface="Arial-Rounded" panose="020B0500000000000000" pitchFamily="34" charset="0"/>
                <a:cs typeface="Arial-Rounded" panose="020B0500000000000000" pitchFamily="34" charset="0"/>
              </a:rPr>
              <a:t> long </a:t>
            </a:r>
            <a:r>
              <a:rPr lang="en-US" sz="2800" dirty="0" err="1">
                <a:latin typeface="Arial-Rounded" panose="020B0500000000000000" pitchFamily="34" charset="0"/>
                <a:ea typeface="Arial-Rounded" panose="020B0500000000000000" pitchFamily="34" charset="0"/>
                <a:cs typeface="Arial-Rounded" panose="020B0500000000000000" pitchFamily="34" charset="0"/>
              </a:rPr>
              <a:t>lánh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như</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ngọc</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9" name="Rounded Rectangle 4">
            <a:extLst>
              <a:ext uri="{FF2B5EF4-FFF2-40B4-BE49-F238E27FC236}">
                <a16:creationId xmlns:a16="http://schemas.microsoft.com/office/drawing/2014/main" id="{18D44525-C3F9-4E60-A710-A242B7E37F03}"/>
              </a:ext>
            </a:extLst>
          </p:cNvPr>
          <p:cNvSpPr/>
          <p:nvPr/>
        </p:nvSpPr>
        <p:spPr>
          <a:xfrm>
            <a:off x="3581758" y="1566195"/>
            <a:ext cx="402413" cy="376918"/>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2" name="Rounded Rectangle 7">
            <a:extLst>
              <a:ext uri="{FF2B5EF4-FFF2-40B4-BE49-F238E27FC236}">
                <a16:creationId xmlns:a16="http://schemas.microsoft.com/office/drawing/2014/main" id="{BB65DA7B-1709-49C6-8412-74F2B84B0391}"/>
              </a:ext>
            </a:extLst>
          </p:cNvPr>
          <p:cNvSpPr/>
          <p:nvPr/>
        </p:nvSpPr>
        <p:spPr>
          <a:xfrm>
            <a:off x="9771018" y="1566195"/>
            <a:ext cx="274319" cy="376918"/>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5" name="TextBox 14">
            <a:extLst>
              <a:ext uri="{FF2B5EF4-FFF2-40B4-BE49-F238E27FC236}">
                <a16:creationId xmlns:a16="http://schemas.microsoft.com/office/drawing/2014/main" id="{3D4176D6-F2B8-4099-B58B-FF98D8C83C54}"/>
              </a:ext>
            </a:extLst>
          </p:cNvPr>
          <p:cNvSpPr txBox="1"/>
          <p:nvPr/>
        </p:nvSpPr>
        <p:spPr>
          <a:xfrm>
            <a:off x="1998907" y="2903582"/>
            <a:ext cx="9613086" cy="3323987"/>
          </a:xfrm>
          <a:prstGeom prst="rect">
            <a:avLst/>
          </a:prstGeom>
          <a:noFill/>
        </p:spPr>
        <p:txBody>
          <a:bodyPr wrap="square" rtlCol="0">
            <a:spAutoFit/>
          </a:bodyPr>
          <a:lstStyle/>
          <a:p>
            <a:pPr algn="just">
              <a:lnSpc>
                <a:spcPct val="150000"/>
              </a:lnSpc>
            </a:pPr>
            <a:r>
              <a:rPr lang="en-US" sz="2800" b="1" dirty="0">
                <a:latin typeface="Arial-Rounded" panose="020B0500000000000000" pitchFamily="34" charset="0"/>
                <a:ea typeface="Arial-Rounded" panose="020B0500000000000000" pitchFamily="34" charset="0"/>
                <a:cs typeface="Arial-Rounded" panose="020B0500000000000000" pitchFamily="34" charset="0"/>
              </a:rPr>
              <a:t>3.</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Chọn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tr</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hoặc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i="1" dirty="0" err="1">
                <a:latin typeface="Arial-Rounded" panose="020B0500000000000000" pitchFamily="34" charset="0"/>
                <a:ea typeface="Arial-Rounded" panose="020B0500000000000000" pitchFamily="34" charset="0"/>
                <a:cs typeface="Arial-Rounded" panose="020B0500000000000000" pitchFamily="34" charset="0"/>
              </a:rPr>
              <a:t>ch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thay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cho</a:t>
            </a:r>
            <a:r>
              <a:rPr lang="en-US" sz="2800" dirty="0">
                <a:latin typeface="Arial-Rounded" panose="020B0500000000000000" pitchFamily="34" charset="0"/>
                <a:ea typeface="Arial-Rounded" panose="020B0500000000000000" pitchFamily="34" charset="0"/>
                <a:cs typeface="Arial-Rounded" panose="020B0500000000000000" pitchFamily="34" charset="0"/>
              </a:rPr>
              <a:t> ô </a:t>
            </a:r>
            <a:r>
              <a:rPr lang="en-US" sz="2800" dirty="0" err="1">
                <a:latin typeface="Arial-Rounded" panose="020B0500000000000000" pitchFamily="34" charset="0"/>
                <a:ea typeface="Arial-Rounded" panose="020B0500000000000000" pitchFamily="34" charset="0"/>
                <a:cs typeface="Arial-Rounded" panose="020B0500000000000000" pitchFamily="34" charset="0"/>
              </a:rPr>
              <a:t>vuông</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Đồng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làng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vương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chút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heo</a:t>
            </a:r>
            <a:r>
              <a:rPr lang="en-US" sz="2800" dirty="0">
                <a:latin typeface="Arial-Rounded" panose="020B0500000000000000" pitchFamily="34" charset="0"/>
                <a:ea typeface="Arial-Rounded" panose="020B0500000000000000" pitchFamily="34" charset="0"/>
                <a:cs typeface="Arial-Rounded" panose="020B0500000000000000" pitchFamily="34" charset="0"/>
              </a:rPr>
              <a:t> may</a:t>
            </a: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Mầm</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cây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tỉnh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giấc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vườn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đầy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tiếng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chim</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Hạt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mưa</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mải</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miết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trốn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tìm</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a:p>
            <a:pPr algn="just">
              <a:lnSpc>
                <a:spcPct val="150000"/>
              </a:lnSpc>
            </a:pP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Cây</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đào</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trước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cửa</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lim</a:t>
            </a:r>
            <a:r>
              <a:rPr lang="en-US" sz="2800" dirty="0">
                <a:latin typeface="Arial-Rounded" panose="020B0500000000000000" pitchFamily="34" charset="0"/>
                <a:ea typeface="Arial-Rounded" panose="020B0500000000000000" pitchFamily="34" charset="0"/>
                <a:cs typeface="Arial-Rounded" panose="020B0500000000000000" pitchFamily="34" charset="0"/>
              </a:rPr>
              <a:t> dim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mắt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cười</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16" name="Rounded Rectangle 10">
            <a:extLst>
              <a:ext uri="{FF2B5EF4-FFF2-40B4-BE49-F238E27FC236}">
                <a16:creationId xmlns:a16="http://schemas.microsoft.com/office/drawing/2014/main" id="{6E21FB37-C445-4FD7-B468-77A9F23A96D3}"/>
              </a:ext>
            </a:extLst>
          </p:cNvPr>
          <p:cNvSpPr/>
          <p:nvPr/>
        </p:nvSpPr>
        <p:spPr>
          <a:xfrm>
            <a:off x="5081450" y="3805643"/>
            <a:ext cx="326574" cy="387533"/>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8" name="Rounded Rectangle 12">
            <a:extLst>
              <a:ext uri="{FF2B5EF4-FFF2-40B4-BE49-F238E27FC236}">
                <a16:creationId xmlns:a16="http://schemas.microsoft.com/office/drawing/2014/main" id="{2EC7AE47-AE68-4B2B-B230-3245DDE72870}"/>
              </a:ext>
            </a:extLst>
          </p:cNvPr>
          <p:cNvSpPr/>
          <p:nvPr/>
        </p:nvSpPr>
        <p:spPr>
          <a:xfrm>
            <a:off x="3415158" y="5744289"/>
            <a:ext cx="316376" cy="3048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19" name="Rounded Rectangle 13">
            <a:extLst>
              <a:ext uri="{FF2B5EF4-FFF2-40B4-BE49-F238E27FC236}">
                <a16:creationId xmlns:a16="http://schemas.microsoft.com/office/drawing/2014/main" id="{071B0552-AE88-4FE4-B87C-010EB3637C0A}"/>
              </a:ext>
            </a:extLst>
          </p:cNvPr>
          <p:cNvSpPr/>
          <p:nvPr/>
        </p:nvSpPr>
        <p:spPr>
          <a:xfrm>
            <a:off x="6557556" y="4415244"/>
            <a:ext cx="313508" cy="360825"/>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
        <p:nvSpPr>
          <p:cNvPr id="22" name="Rounded Rectangle 16">
            <a:extLst>
              <a:ext uri="{FF2B5EF4-FFF2-40B4-BE49-F238E27FC236}">
                <a16:creationId xmlns:a16="http://schemas.microsoft.com/office/drawing/2014/main" id="{F2B36CA6-CE4D-4A93-94DA-F37B731C1409}"/>
              </a:ext>
            </a:extLst>
          </p:cNvPr>
          <p:cNvSpPr/>
          <p:nvPr/>
        </p:nvSpPr>
        <p:spPr>
          <a:xfrm>
            <a:off x="5068381" y="5086988"/>
            <a:ext cx="287384" cy="30797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2800">
              <a:latin typeface="Arial-Rounded" panose="020B0500000000000000"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1066204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16"/>
                                        </p:tgtEl>
                                      </p:cBhvr>
                                    </p:animEffect>
                                    <p:set>
                                      <p:cBhvr>
                                        <p:cTn id="17" dur="1" fill="hold">
                                          <p:stCondLst>
                                            <p:cond delay="499"/>
                                          </p:stCondLst>
                                        </p:cTn>
                                        <p:tgtEl>
                                          <p:spTgt spid="1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19"/>
                                        </p:tgtEl>
                                      </p:cBhvr>
                                    </p:animEffect>
                                    <p:set>
                                      <p:cBhvr>
                                        <p:cTn id="22" dur="1" fill="hold">
                                          <p:stCondLst>
                                            <p:cond delay="499"/>
                                          </p:stCondLst>
                                        </p:cTn>
                                        <p:tgtEl>
                                          <p:spTgt spid="1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2"/>
                                        </p:tgtEl>
                                      </p:cBhvr>
                                    </p:animEffect>
                                    <p:set>
                                      <p:cBhvr>
                                        <p:cTn id="27" dur="1" fill="hold">
                                          <p:stCondLst>
                                            <p:cond delay="499"/>
                                          </p:stCondLst>
                                        </p:cTn>
                                        <p:tgtEl>
                                          <p:spTgt spid="2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18"/>
                                        </p:tgtEl>
                                      </p:cBhvr>
                                    </p:animEffect>
                                    <p:set>
                                      <p:cBhvr>
                                        <p:cTn id="32"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6" grpId="0" animBg="1"/>
      <p:bldP spid="18" grpId="0" animBg="1"/>
      <p:bldP spid="19" grpId="0" animBg="1"/>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8916" y="-221890"/>
            <a:ext cx="10413485" cy="7289440"/>
          </a:xfrm>
          <a:prstGeom prst="rect">
            <a:avLst/>
          </a:prstGeom>
        </p:spPr>
      </p:pic>
      <p:sp>
        <p:nvSpPr>
          <p:cNvPr id="18" name="TextBox 17"/>
          <p:cNvSpPr txBox="1"/>
          <p:nvPr/>
        </p:nvSpPr>
        <p:spPr>
          <a:xfrm>
            <a:off x="3611863" y="4428367"/>
            <a:ext cx="5252605" cy="8299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err="1">
                <a:ln>
                  <a:noFill/>
                </a:ln>
                <a:solidFill>
                  <a:srgbClr val="FF0000"/>
                </a:solidFill>
                <a:effectLst/>
                <a:uLnTx/>
                <a:uFillTx/>
                <a:latin typeface="Calibri Light" panose="020F0302020204030204"/>
                <a:ea typeface="+mn-ea"/>
                <a:cs typeface="+mn-cs"/>
              </a:rPr>
              <a:t>Củng cố bài học</a:t>
            </a:r>
            <a:endParaRPr kumimoji="0" lang="en-US" sz="4800" b="1" i="0" u="none" strike="noStrike" kern="1200" cap="none" spc="0" normalizeH="0" baseline="0" noProof="0" dirty="0">
              <a:ln>
                <a:noFill/>
              </a:ln>
              <a:solidFill>
                <a:srgbClr val="FF0000"/>
              </a:solidFill>
              <a:effectLst/>
              <a:uLnTx/>
              <a:uFillTx/>
              <a:latin typeface="Calibri Light" panose="020F0302020204030204"/>
              <a:ea typeface="+mn-ea"/>
              <a:cs typeface="+mn-cs"/>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Click="0">
        <p15:prstTrans prst="curtains"/>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主题">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208</Words>
  <Application>Microsoft Office PowerPoint</Application>
  <PresentationFormat>Widescreen</PresentationFormat>
  <Paragraphs>23</Paragraphs>
  <Slides>6</Slides>
  <Notes>2</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6</vt:i4>
      </vt:variant>
    </vt:vector>
  </HeadingPairs>
  <TitlesOfParts>
    <vt:vector size="20" baseType="lpstr">
      <vt:lpstr>等线</vt:lpstr>
      <vt:lpstr>等线 Light</vt:lpstr>
      <vt:lpstr>黑体</vt:lpstr>
      <vt:lpstr>华文琥珀</vt:lpstr>
      <vt:lpstr>Arial</vt:lpstr>
      <vt:lpstr>Arial-Rounded</vt:lpstr>
      <vt:lpstr>Calibri</vt:lpstr>
      <vt:lpstr>Calibri Light</vt:lpstr>
      <vt:lpstr>HP001 4 hang 1 ô ly</vt:lpstr>
      <vt:lpstr>Times New Roman</vt:lpstr>
      <vt:lpstr>UTM Avo</vt:lpstr>
      <vt:lpstr>Office 主题</vt:lpstr>
      <vt:lpstr>千图网拥有20W+精美PPT模板 更多PPT模板下载至：www.58pic.com/office/ppt​​</vt:lpstr>
      <vt:lpstr>1_Office 主题</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thao</dc:creator>
  <cp:lastModifiedBy>Admin</cp:lastModifiedBy>
  <cp:revision>3</cp:revision>
  <dcterms:created xsi:type="dcterms:W3CDTF">2021-08-02T10:01:29Z</dcterms:created>
  <dcterms:modified xsi:type="dcterms:W3CDTF">2025-03-20T07:43:39Z</dcterms:modified>
</cp:coreProperties>
</file>