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20/3/2025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2025/3/20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347800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id="{D2306726-182C-4259-973E-A43B0124F2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304" y="1200571"/>
            <a:ext cx="7272984" cy="543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09241-90DA-427D-893A-F1B5FB3CB3A2}"/>
              </a:ext>
            </a:extLst>
          </p:cNvPr>
          <p:cNvGrpSpPr/>
          <p:nvPr/>
        </p:nvGrpSpPr>
        <p:grpSpPr>
          <a:xfrm>
            <a:off x="1585731" y="967666"/>
            <a:ext cx="9020538" cy="1411594"/>
            <a:chOff x="1812007" y="1041290"/>
            <a:chExt cx="6655056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31418A-FC14-438B-9731-3D04D7DCD3CB}"/>
                </a:ext>
              </a:extLst>
            </p:cNvPr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172</Words>
  <Application>Microsoft Office PowerPoint</Application>
  <PresentationFormat>Widescreen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等线</vt:lpstr>
      <vt:lpstr>Arial</vt:lpstr>
      <vt:lpstr>Arial-Rounded</vt:lpstr>
      <vt:lpstr>Bad Script</vt:lpstr>
      <vt:lpstr>Calibri</vt:lpstr>
      <vt:lpstr>Constantia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Wingdings</vt:lpstr>
      <vt:lpstr>字魂59号-创粗黑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2021-08-02T05:12:40Z</dcterms:created>
  <dcterms:modified xsi:type="dcterms:W3CDTF">2025-03-20T07:49:15Z</dcterms:modified>
</cp:coreProperties>
</file>