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0" r:id="rId3"/>
  </p:sldMasterIdLst>
  <p:notesMasterIdLst>
    <p:notesMasterId r:id="rId12"/>
  </p:notesMasterIdLst>
  <p:sldIdLst>
    <p:sldId id="265" r:id="rId4"/>
    <p:sldId id="523" r:id="rId5"/>
    <p:sldId id="2007577153" r:id="rId6"/>
    <p:sldId id="2007577126" r:id="rId7"/>
    <p:sldId id="2007577130" r:id="rId8"/>
    <p:sldId id="524" r:id="rId9"/>
    <p:sldId id="2007577154" r:id="rId10"/>
    <p:sldId id="200757715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C59AE-6B79-4C27-821A-217419E08C31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C672-DEE2-4DB5-9AB0-DD4902316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8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8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5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2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5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8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79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9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35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6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7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5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8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1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13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39376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74897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83291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5144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6561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7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67164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04513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6681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79892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79398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1238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38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9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2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5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4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44448-1D68-4A6A-A1DE-7868D183C510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6963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7370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FABA47-CEF4-4556-B17D-95324D9CBBAD}"/>
              </a:ext>
            </a:extLst>
          </p:cNvPr>
          <p:cNvSpPr txBox="1"/>
          <p:nvPr/>
        </p:nvSpPr>
        <p:spPr>
          <a:xfrm>
            <a:off x="1473693" y="197531"/>
            <a:ext cx="9586587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2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Theo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?.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F684AB98-8FFD-41E7-A4B1-E0D8B9D310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/>
        </p:blipFill>
        <p:spPr>
          <a:xfrm>
            <a:off x="1047382" y="2040119"/>
            <a:ext cx="4410480" cy="3337117"/>
          </a:xfrm>
          <a:prstGeom prst="round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1C64A0C1-06F1-4646-9AD2-5E45FA416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/>
        </p:blipFill>
        <p:spPr>
          <a:xfrm>
            <a:off x="6640497" y="2040119"/>
            <a:ext cx="4273301" cy="3337117"/>
          </a:xfrm>
          <a:prstGeom prst="roundRect">
            <a:avLst>
              <a:gd name="adj" fmla="val 12118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11731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56FE53-5536-44A1-9C99-7A7CFA17D412}"/>
              </a:ext>
            </a:extLst>
          </p:cNvPr>
          <p:cNvCxnSpPr>
            <a:cxnSpLocks/>
          </p:cNvCxnSpPr>
          <p:nvPr/>
        </p:nvCxnSpPr>
        <p:spPr>
          <a:xfrm>
            <a:off x="3324916" y="966721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85F7F-9F3C-41EF-9085-9CD13D172B3E}"/>
              </a:ext>
            </a:extLst>
          </p:cNvPr>
          <p:cNvCxnSpPr>
            <a:cxnSpLocks/>
          </p:cNvCxnSpPr>
          <p:nvPr/>
        </p:nvCxnSpPr>
        <p:spPr>
          <a:xfrm>
            <a:off x="6513830" y="938873"/>
            <a:ext cx="0" cy="498025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Cloud 19">
            <a:extLst>
              <a:ext uri="{FF2B5EF4-FFF2-40B4-BE49-F238E27FC236}">
                <a16:creationId xmlns:a16="http://schemas.microsoft.com/office/drawing/2014/main" id="{7531E9FB-5D17-4044-9C52-D7CE5817F106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07407E-6 L 3.54167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2.22222E-6 L 2.29167E-6 -0.07222 " pathEditMode="relative" rAng="0" ptsTypes="AA">
                                      <p:cBhvr>
                                        <p:cTn id="1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-1.48148E-6 L -3.95833E-6 -0.07222 " pathEditMode="relative" rAng="0" ptsTypes="AA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3.33333E-6 L -2.29167E-6 -0.07223 " pathEditMode="relative" rAng="0" ptsTypes="AA">
                                      <p:cBhvr>
                                        <p:cTn id="3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3.7037E-7 L -2.08333E-7 -0.07222 " pathEditMode="relative" rAng="0" ptsTypes="AA">
                                      <p:cBhvr>
                                        <p:cTn id="3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4.07407E-6 L 6.25E-7 -0.07222 " pathEditMode="relative" rAng="0" ptsTypes="AA">
                                      <p:cBhvr>
                                        <p:cTn id="4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22222E-6 L 3.125E-6 -0.07222 " pathEditMode="relative" rAng="0" ptsTypes="AA">
                                      <p:cBhvr>
                                        <p:cTn id="5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1.48148E-6 L -3.125E-6 -0.07222 " pathEditMode="relative" rAng="0" ptsTypes="AA">
                                      <p:cBhvr>
                                        <p:cTn id="6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33333E-6 L 6.25E-7 -0.07223 " pathEditMode="relative" rAng="0" ptsTypes="AA">
                                      <p:cBhvr>
                                        <p:cTn id="7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3.7037E-7 L -4.375E-6 -0.07222 " pathEditMode="relative" rAng="0" ptsTypes="AA">
                                      <p:cBhvr>
                                        <p:cTn id="7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4.07407E-6 L 2.70833E-6 -0.07222 " pathEditMode="relative" rAng="0" ptsTypes="AA">
                                      <p:cBhvr>
                                        <p:cTn id="8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4.81481E-6 L 2.5E-6 -0.07222 " pathEditMode="relative" rAng="0" ptsTypes="AA">
                                      <p:cBhvr>
                                        <p:cTn id="9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4.81481E-6 L 3.95833E-6 -0.07222 " pathEditMode="relative" rAng="0" ptsTypes="AA">
                                      <p:cBhvr>
                                        <p:cTn id="10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6A47C3FE-E64C-4B97-88A6-BF70BF77BBDE}"/>
              </a:ext>
            </a:extLst>
          </p:cNvPr>
          <p:cNvGrpSpPr/>
          <p:nvPr/>
        </p:nvGrpSpPr>
        <p:grpSpPr>
          <a:xfrm>
            <a:off x="2328472" y="777585"/>
            <a:ext cx="8601797" cy="1206634"/>
            <a:chOff x="7117" y="4728"/>
            <a:chExt cx="6260" cy="809"/>
          </a:xfrm>
        </p:grpSpPr>
        <p:sp>
          <p:nvSpPr>
            <p:cNvPr id="3" name="文本框 19">
              <a:extLst>
                <a:ext uri="{FF2B5EF4-FFF2-40B4-BE49-F238E27FC236}">
                  <a16:creationId xmlns:a16="http://schemas.microsoft.com/office/drawing/2014/main" id="{BF18285F-2D02-41A1-BB80-E18847903B24}"/>
                </a:ext>
              </a:extLst>
            </p:cNvPr>
            <p:cNvSpPr txBox="1"/>
            <p:nvPr/>
          </p:nvSpPr>
          <p:spPr>
            <a:xfrm>
              <a:off x="7117" y="472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Luyện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đọc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từ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59号-创粗黑" panose="00000500000000000000" pitchFamily="2" charset="-122"/>
                </a:rPr>
                <a:t>khó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任意多边形 18">
              <a:extLst>
                <a:ext uri="{FF2B5EF4-FFF2-40B4-BE49-F238E27FC236}">
                  <a16:creationId xmlns:a16="http://schemas.microsoft.com/office/drawing/2014/main" id="{92174572-9EBE-4E0F-8617-C0CA8F299C8A}"/>
                </a:ext>
              </a:extLst>
            </p:cNvPr>
            <p:cNvSpPr/>
            <p:nvPr/>
          </p:nvSpPr>
          <p:spPr>
            <a:xfrm>
              <a:off x="7117" y="5037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A2A32BB-C74F-41A3-B0C3-45A8DAF6EB10}"/>
              </a:ext>
            </a:extLst>
          </p:cNvPr>
          <p:cNvSpPr/>
          <p:nvPr/>
        </p:nvSpPr>
        <p:spPr>
          <a:xfrm>
            <a:off x="2332074" y="207955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320D34A-1550-44A1-9467-F26286ADF034}"/>
              </a:ext>
            </a:extLst>
          </p:cNvPr>
          <p:cNvSpPr/>
          <p:nvPr/>
        </p:nvSpPr>
        <p:spPr>
          <a:xfrm>
            <a:off x="2757376" y="276942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30F02E3-CBF5-49BA-983E-216BEA9C40E3}"/>
              </a:ext>
            </a:extLst>
          </p:cNvPr>
          <p:cNvSpPr/>
          <p:nvPr/>
        </p:nvSpPr>
        <p:spPr>
          <a:xfrm>
            <a:off x="3033823" y="3499750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3C52CE5-69CF-4FAC-93F8-F8C46D4F58EB}"/>
              </a:ext>
            </a:extLst>
          </p:cNvPr>
          <p:cNvSpPr/>
          <p:nvPr/>
        </p:nvSpPr>
        <p:spPr>
          <a:xfrm>
            <a:off x="3884427" y="423007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rét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C05EE71-D82F-4FF2-9F83-A8799F3E0ECA}"/>
              </a:ext>
            </a:extLst>
          </p:cNvPr>
          <p:cNvSpPr/>
          <p:nvPr/>
        </p:nvSpPr>
        <p:spPr>
          <a:xfrm>
            <a:off x="4554278" y="4982195"/>
            <a:ext cx="3763926" cy="578585"/>
          </a:xfrm>
          <a:prstGeom prst="homePlat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3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3252809" y="468112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386159" y="849086"/>
            <a:ext cx="8748659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4244506" y="986180"/>
            <a:ext cx="7381285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515679" y="2284988"/>
                <a:ext cx="1579215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Xao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xác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động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nối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tiếp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nhau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trong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cảnh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yên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tĩnh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AE89A3-A6BD-403D-B49A-2C29D5524AD5}"/>
              </a:ext>
            </a:extLst>
          </p:cNvPr>
          <p:cNvGrpSpPr/>
          <p:nvPr/>
        </p:nvGrpSpPr>
        <p:grpSpPr>
          <a:xfrm>
            <a:off x="4244507" y="3393940"/>
            <a:ext cx="7381284" cy="2315191"/>
            <a:chOff x="3757801" y="3435612"/>
            <a:chExt cx="3822655" cy="231519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1CFAA6-6438-4757-B49C-780B6727DAED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E98511CB-5C82-4127-9D0D-44A00807F68E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E63824-232E-4FC8-865F-8EA8AEC431CC}"/>
                  </a:ext>
                </a:extLst>
              </p:cNvPr>
              <p:cNvSpPr txBox="1"/>
              <p:nvPr/>
            </p:nvSpPr>
            <p:spPr>
              <a:xfrm>
                <a:off x="358067" y="2318525"/>
                <a:ext cx="1711988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Lao c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ông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Người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làm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các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công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việc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vệ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sinh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,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phục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vụ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5" name="10">
              <a:extLst>
                <a:ext uri="{FF2B5EF4-FFF2-40B4-BE49-F238E27FC236}">
                  <a16:creationId xmlns:a16="http://schemas.microsoft.com/office/drawing/2014/main" id="{A7CC9C90-4445-4CD3-8F35-969933B5DAB9}"/>
                </a:ext>
              </a:extLst>
            </p:cNvPr>
            <p:cNvCxnSpPr>
              <a:cxnSpLocks/>
            </p:cNvCxnSpPr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  <p:pic>
        <p:nvPicPr>
          <p:cNvPr id="1026" name="Picture 2" descr="Tả người lao công đang làm việc, miêu tả công nhân vệ sinh hay ngắn gọn |  VFO.VN">
            <a:extLst>
              <a:ext uri="{FF2B5EF4-FFF2-40B4-BE49-F238E27FC236}">
                <a16:creationId xmlns:a16="http://schemas.microsoft.com/office/drawing/2014/main" id="{D635DFAC-B4D2-41F5-ABD7-1289C94F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43" y="773834"/>
            <a:ext cx="6849015" cy="51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21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85A2CE5-4A89-45C2-82FF-AC172A18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1" y="-91421"/>
            <a:ext cx="527050" cy="58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1C7E534-40E3-458B-A9E4-D9543E55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90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DD9A81A-7A23-45BF-A688-809A212B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21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85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D85A2CE5-4A89-45C2-82FF-AC172A18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1" y="-91421"/>
            <a:ext cx="527050" cy="58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1C7E534-40E3-458B-A9E4-D9543E55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90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DD9A81A-7A23-45BF-A688-809A212B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21" y="-245657"/>
            <a:ext cx="527050" cy="598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575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8B3783-36DC-4E72-A437-D69061AC0CE5}"/>
              </a:ext>
            </a:extLst>
          </p:cNvPr>
          <p:cNvSpPr/>
          <p:nvPr/>
        </p:nvSpPr>
        <p:spPr>
          <a:xfrm>
            <a:off x="170642" y="788852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AC76C2-6687-47DC-9FB7-96F53D4FE257}"/>
              </a:ext>
            </a:extLst>
          </p:cNvPr>
          <p:cNvSpPr/>
          <p:nvPr/>
        </p:nvSpPr>
        <p:spPr>
          <a:xfrm>
            <a:off x="2871710" y="925749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F4B0C5-2B49-4797-95B1-B035DA32E4A7}"/>
              </a:ext>
            </a:extLst>
          </p:cNvPr>
          <p:cNvSpPr/>
          <p:nvPr/>
        </p:nvSpPr>
        <p:spPr>
          <a:xfrm>
            <a:off x="6096000" y="950195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81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6FB62-238D-48A0-B716-068F39BA923D}"/>
              </a:ext>
            </a:extLst>
          </p:cNvPr>
          <p:cNvSpPr/>
          <p:nvPr/>
        </p:nvSpPr>
        <p:spPr>
          <a:xfrm>
            <a:off x="132203" y="111804"/>
            <a:ext cx="11956839" cy="6501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04B6AED5-C043-4D79-B8C9-A98965AE5423}"/>
              </a:ext>
            </a:extLst>
          </p:cNvPr>
          <p:cNvSpPr txBox="1"/>
          <p:nvPr/>
        </p:nvSpPr>
        <p:spPr>
          <a:xfrm>
            <a:off x="2350716" y="259966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C164E6D4-532A-43AE-B82E-D56A21147D3A}"/>
              </a:ext>
            </a:extLst>
          </p:cNvPr>
          <p:cNvSpPr txBox="1"/>
          <p:nvPr/>
        </p:nvSpPr>
        <p:spPr>
          <a:xfrm>
            <a:off x="222748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Đã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ngủ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Trần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Phú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xác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Hàng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DF63813-0BD8-47C9-B292-DACF6D78412F}"/>
              </a:ext>
            </a:extLst>
          </p:cNvPr>
          <p:cNvSpPr txBox="1"/>
          <p:nvPr/>
        </p:nvSpPr>
        <p:spPr>
          <a:xfrm>
            <a:off x="3324916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Khi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cơn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Vừa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ôi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đứng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Trên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đường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lặng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sắt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Như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đồng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lao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dông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rác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568F2-5E25-406B-B4AE-0F711CF17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213" y="1276196"/>
            <a:ext cx="3124056" cy="483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983F2244-8CAE-41C5-93FE-95AD391AA428}"/>
              </a:ext>
            </a:extLst>
          </p:cNvPr>
          <p:cNvSpPr txBox="1"/>
          <p:nvPr/>
        </p:nvSpPr>
        <p:spPr>
          <a:xfrm>
            <a:off x="6513830" y="1114882"/>
            <a:ext cx="4592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Nhớ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quét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hè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Đêm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đông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gió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rét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Tiếng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chổi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tre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Sớm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Đi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Giữ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sạch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lề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Đẹp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lối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nghe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B6DD4B8-B258-4128-9FD1-4F4CF1968E88}"/>
              </a:ext>
            </a:extLst>
          </p:cNvPr>
          <p:cNvSpPr/>
          <p:nvPr/>
        </p:nvSpPr>
        <p:spPr>
          <a:xfrm>
            <a:off x="8082844" y="150046"/>
            <a:ext cx="3575490" cy="115079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553</Words>
  <Application>Microsoft Office PowerPoint</Application>
  <PresentationFormat>Widescreen</PresentationFormat>
  <Paragraphs>197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等线</vt:lpstr>
      <vt:lpstr>微软雅黑</vt:lpstr>
      <vt:lpstr>微软雅黑</vt:lpstr>
      <vt:lpstr>宋体</vt:lpstr>
      <vt:lpstr>Arial</vt:lpstr>
      <vt:lpstr>Arial-Rounded</vt:lpstr>
      <vt:lpstr>Calibri</vt:lpstr>
      <vt:lpstr>Calibri Light</vt:lpstr>
      <vt:lpstr>Times New Roman</vt:lpstr>
      <vt:lpstr>字魂59号-创粗黑</vt:lpstr>
      <vt:lpstr>汉仪跳跳体简</vt:lpstr>
      <vt:lpstr>1_Office Theme</vt:lpstr>
      <vt:lpstr>2_Office Theme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</cp:revision>
  <dcterms:created xsi:type="dcterms:W3CDTF">2021-08-02T05:04:21Z</dcterms:created>
  <dcterms:modified xsi:type="dcterms:W3CDTF">2025-03-20T07:47:11Z</dcterms:modified>
</cp:coreProperties>
</file>