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0" r:id="rId3"/>
    <p:sldMasterId id="2147483692" r:id="rId4"/>
    <p:sldMasterId id="2147483704" r:id="rId5"/>
    <p:sldMasterId id="2147483715" r:id="rId6"/>
    <p:sldMasterId id="2147483727" r:id="rId7"/>
    <p:sldMasterId id="2147483739" r:id="rId8"/>
    <p:sldMasterId id="2147483744" r:id="rId9"/>
    <p:sldMasterId id="2147483756" r:id="rId10"/>
  </p:sldMasterIdLst>
  <p:notesMasterIdLst>
    <p:notesMasterId r:id="rId40"/>
  </p:notesMasterIdLst>
  <p:sldIdLst>
    <p:sldId id="258" r:id="rId11"/>
    <p:sldId id="474" r:id="rId12"/>
    <p:sldId id="554" r:id="rId13"/>
    <p:sldId id="555" r:id="rId14"/>
    <p:sldId id="261" r:id="rId15"/>
    <p:sldId id="262" r:id="rId16"/>
    <p:sldId id="263" r:id="rId17"/>
    <p:sldId id="556" r:id="rId18"/>
    <p:sldId id="276" r:id="rId19"/>
    <p:sldId id="557" r:id="rId20"/>
    <p:sldId id="558" r:id="rId21"/>
    <p:sldId id="2007577127" r:id="rId22"/>
    <p:sldId id="2007577096" r:id="rId23"/>
    <p:sldId id="282" r:id="rId24"/>
    <p:sldId id="2007577097" r:id="rId25"/>
    <p:sldId id="2007577098" r:id="rId26"/>
    <p:sldId id="2007577099" r:id="rId27"/>
    <p:sldId id="2007577100" r:id="rId28"/>
    <p:sldId id="2007577101" r:id="rId29"/>
    <p:sldId id="2007577102" r:id="rId30"/>
    <p:sldId id="367" r:id="rId31"/>
    <p:sldId id="2007577129" r:id="rId32"/>
    <p:sldId id="2007577130" r:id="rId33"/>
    <p:sldId id="2007577147" r:id="rId34"/>
    <p:sldId id="2007577148" r:id="rId35"/>
    <p:sldId id="2007577149" r:id="rId36"/>
    <p:sldId id="2007577150" r:id="rId37"/>
    <p:sldId id="2007577141" r:id="rId38"/>
    <p:sldId id="30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760" autoAdjust="0"/>
  </p:normalViewPr>
  <p:slideViewPr>
    <p:cSldViewPr snapToGrid="0">
      <p:cViewPr>
        <p:scale>
          <a:sx n="74" d="100"/>
          <a:sy n="74" d="100"/>
        </p:scale>
        <p:origin x="-582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BDDB1-BECD-4FE3-B7B7-58BF23542CC1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BDF33-A474-4D83-A281-C1FAE15CE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93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76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468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70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22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0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61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43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49841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2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34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94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25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66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56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2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3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9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60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2/21/2024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37502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27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53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61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97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77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09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89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30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94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3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2/21/2024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10571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181976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460234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955344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29596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694779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361456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57787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692784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12727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567567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94061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435830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430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709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675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8387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3844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905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264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6276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995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6886463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3281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613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663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97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278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636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411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097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295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6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850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198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684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9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5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761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8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7459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13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6171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2961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474718"/>
      </p:ext>
    </p:extLst>
  </p:cSld>
  <p:clrMapOvr>
    <a:masterClrMapping/>
  </p:clrMapOvr>
  <p:transition spd="slow" advClick="0" advTm="1000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849135"/>
      </p:ext>
    </p:extLst>
  </p:cSld>
  <p:clrMapOvr>
    <a:masterClrMapping/>
  </p:clrMapOvr>
  <p:transition spd="slow" advClick="0" advTm="1000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421188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85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364369"/>
      </p:ext>
    </p:extLst>
  </p:cSld>
  <p:clrMapOvr>
    <a:masterClrMapping/>
  </p:clrMapOvr>
  <p:transition spd="slow" advClick="0" advTm="1000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408996"/>
      </p:ext>
    </p:extLst>
  </p:cSld>
  <p:clrMapOvr>
    <a:masterClrMapping/>
  </p:clrMapOvr>
  <p:transition spd="slow" advClick="0" advTm="1000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88474"/>
      </p:ext>
    </p:extLst>
  </p:cSld>
  <p:clrMapOvr>
    <a:masterClrMapping/>
  </p:clrMapOvr>
  <p:transition spd="slow" advClick="0" advTm="1000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702759"/>
      </p:ext>
    </p:extLst>
  </p:cSld>
  <p:clrMapOvr>
    <a:masterClrMapping/>
  </p:clrMapOvr>
  <p:transition spd="slow" advClick="0" advTm="1000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26730"/>
      </p:ext>
    </p:extLst>
  </p:cSld>
  <p:clrMapOvr>
    <a:masterClrMapping/>
  </p:clrMapOvr>
  <p:transition spd="slow" advClick="0" advTm="1000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416977"/>
      </p:ext>
    </p:extLst>
  </p:cSld>
  <p:clrMapOvr>
    <a:masterClrMapping/>
  </p:clrMapOvr>
  <p:transition spd="slow" advClick="0" advTm="1000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876653"/>
      </p:ext>
    </p:extLst>
  </p:cSld>
  <p:clrMapOvr>
    <a:masterClrMapping/>
  </p:clrMapOvr>
  <p:transition spd="slow" advClick="0" advTm="1000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042557"/>
      </p:ext>
    </p:extLst>
  </p:cSld>
  <p:clrMapOvr>
    <a:masterClrMapping/>
  </p:clrMapOvr>
  <p:transition spd="slow" advClick="0" advTm="1000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018089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595315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026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353492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37896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490517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8346491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496022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855287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8478942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5763184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646112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35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1223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D6A251-2B8C-40A3-9CF4-1E71B10240A5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494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14F1648-4DA0-46E9-BA88-FEADBE5AD058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661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704F397-75E6-45EE-9A96-566CB1383299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44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D4EE6D8-5485-4B52-BD2A-568D032EFAE6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86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0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xmlns="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xmlns="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xmlns="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xmlns="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xmlns="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xmlns="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xmlns="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xmlns="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xmlns="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xmlns="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xmlns="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xmlns="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xmlns="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xmlns="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xmlns="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xmlns="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xmlns="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xmlns="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xmlns="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xmlns="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xmlns="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xmlns="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xmlns="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xmlns="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xmlns="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xmlns="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xmlns="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xmlns="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xmlns="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xmlns="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xmlns="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xmlns="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xmlns="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xmlns="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xmlns="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xmlns="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xmlns="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xmlns="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xmlns="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xmlns="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xmlns="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xmlns="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xmlns="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xmlns="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xmlns="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xmlns="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xmlns="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xmlns="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xmlns="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xmlns="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xmlns="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xmlns="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xmlns="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xmlns="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xmlns="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xmlns="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xmlns="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xmlns="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xmlns="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xmlns="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xmlns="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xmlns="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xmlns="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xmlns="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xmlns="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xmlns="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xmlns="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xmlns="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xmlns="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xmlns="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xmlns="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xmlns="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xmlns="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xmlns="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xmlns="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xmlns="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xmlns="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xmlns="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xmlns="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xmlns="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xmlns="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xmlns="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xmlns="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xmlns="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xmlns="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xmlns="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xmlns="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xmlns="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xmlns="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xmlns="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xmlns="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xmlns="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xmlns="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xmlns="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xmlns="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xmlns="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xmlns="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xmlns="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xmlns="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xmlns="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xmlns="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xmlns="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xmlns="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xmlns="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xmlns="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xmlns="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xmlns="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xmlns="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xmlns="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xmlns="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xmlns="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xmlns="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xmlns="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xmlns="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xmlns="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xmlns="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xmlns="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xmlns="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xmlns="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xmlns="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xmlns="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xmlns="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xmlns="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xmlns="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xmlns="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xmlns="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xmlns="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xmlns="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xmlns="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xmlns="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xmlns="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xmlns="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xmlns="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xmlns="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xmlns="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xmlns="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xmlns="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xmlns="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xmlns="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xmlns="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xmlns="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xmlns="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xmlns="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xmlns="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xmlns="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xmlns="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xmlns="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xmlns="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xmlns="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xmlns="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xmlns="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xmlns="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xmlns="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xmlns="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xmlns="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xmlns="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xmlns="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xmlns="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xmlns="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xmlns="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xmlns="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xmlns="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xmlns="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xmlns="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xmlns="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xmlns="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xmlns="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xmlns="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xmlns="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xmlns="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xmlns="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xmlns="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xmlns="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xmlns="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xmlns="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xmlns="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xmlns="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xmlns="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xmlns="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xmlns="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xmlns="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xmlns="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xmlns="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xmlns="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xmlns="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xmlns="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xmlns="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xmlns="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xmlns="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xmlns="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xmlns="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xmlns="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xmlns="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xmlns="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xmlns="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xmlns="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xmlns="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xmlns="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xmlns="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xmlns="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xmlns="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xmlns="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xmlns="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xmlns="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xmlns="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xmlns="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xmlns="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xmlns="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xmlns="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xmlns="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xmlns="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xmlns="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xmlns="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xmlns="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xmlns="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xmlns="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xmlns="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xmlns="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xmlns="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xmlns="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xmlns="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xmlns="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xmlns="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xmlns="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xmlns="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xmlns="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xmlns="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xmlns="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xmlns="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xmlns="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xmlns="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xmlns="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xmlns="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xmlns="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xmlns="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xmlns="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xmlns="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xmlns="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xmlns="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xmlns="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xmlns="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xmlns="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xmlns="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xmlns="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xmlns="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xmlns="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xmlns="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xmlns="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xmlns="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xmlns="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xmlns="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xmlns="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xmlns="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xmlns="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xmlns="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xmlns="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xmlns="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xmlns="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xmlns="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xmlns="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xmlns="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xmlns="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xmlns="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xmlns="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xmlns="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xmlns="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xmlns="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xmlns="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xmlns="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xmlns="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xmlns="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xmlns="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xmlns="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xmlns="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xmlns="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xmlns="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xmlns="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xmlns="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xmlns="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xmlns="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xmlns="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xmlns="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xmlns="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xmlns="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xmlns="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xmlns="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xmlns="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xmlns="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xmlns="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xmlns="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xmlns="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xmlns="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xmlns="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xmlns="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xmlns="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xmlns="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xmlns="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xmlns="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xmlns="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xmlns="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xmlns="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TextBox 319">
            <a:extLst>
              <a:ext uri="{FF2B5EF4-FFF2-40B4-BE49-F238E27FC236}">
                <a16:creationId xmlns:a16="http://schemas.microsoft.com/office/drawing/2014/main" xmlns="" id="{307E66B9-BCF8-4136-8EBE-6BC0A5CB01C3}"/>
              </a:ext>
            </a:extLst>
          </p:cNvPr>
          <p:cNvSpPr txBox="1"/>
          <p:nvPr userDrawn="1"/>
        </p:nvSpPr>
        <p:spPr>
          <a:xfrm>
            <a:off x="9389481" y="6623392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9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D10C2A-8BD2-4CB8-A82F-6E651EDAC849}"/>
              </a:ext>
            </a:extLst>
          </p:cNvPr>
          <p:cNvSpPr txBox="1"/>
          <p:nvPr userDrawn="1"/>
        </p:nvSpPr>
        <p:spPr>
          <a:xfrm>
            <a:off x="9001657" y="6623863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82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41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3.xml"/><Relationship Id="rId6" Type="http://schemas.microsoft.com/office/2007/relationships/hdphoto" Target="../media/hdphoto3.wdp"/><Relationship Id="rId5" Type="http://schemas.openxmlformats.org/officeDocument/2006/relationships/image" Target="../media/image58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gif"/><Relationship Id="rId18" Type="http://schemas.openxmlformats.org/officeDocument/2006/relationships/slide" Target="slide4.xml"/><Relationship Id="rId26" Type="http://schemas.openxmlformats.org/officeDocument/2006/relationships/image" Target="../media/image36.png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33.png"/><Relationship Id="rId7" Type="http://schemas.openxmlformats.org/officeDocument/2006/relationships/image" Target="../media/image22.png"/><Relationship Id="rId12" Type="http://schemas.openxmlformats.org/officeDocument/2006/relationships/image" Target="../media/image27.gif"/><Relationship Id="rId17" Type="http://schemas.openxmlformats.org/officeDocument/2006/relationships/image" Target="../media/image31.jpg"/><Relationship Id="rId25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20" Type="http://schemas.openxmlformats.org/officeDocument/2006/relationships/slide" Target="slide5.xml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24" Type="http://schemas.openxmlformats.org/officeDocument/2006/relationships/image" Target="../media/image35.png"/><Relationship Id="rId5" Type="http://schemas.openxmlformats.org/officeDocument/2006/relationships/image" Target="../media/image20.png"/><Relationship Id="rId15" Type="http://schemas.openxmlformats.org/officeDocument/2006/relationships/slide" Target="slide6.xml"/><Relationship Id="rId23" Type="http://schemas.openxmlformats.org/officeDocument/2006/relationships/slide" Target="slide7.xml"/><Relationship Id="rId10" Type="http://schemas.openxmlformats.org/officeDocument/2006/relationships/image" Target="../media/image25.png"/><Relationship Id="rId19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24.png"/><Relationship Id="rId14" Type="http://schemas.openxmlformats.org/officeDocument/2006/relationships/image" Target="../media/image29.gif"/><Relationship Id="rId2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391C598-C1D5-49F0-8AD4-7E645D27B1D3}"/>
              </a:ext>
            </a:extLst>
          </p:cNvPr>
          <p:cNvSpPr/>
          <p:nvPr/>
        </p:nvSpPr>
        <p:spPr>
          <a:xfrm>
            <a:off x="690880" y="772160"/>
            <a:ext cx="1062736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6386124-10BD-46F0-933D-87C8A40EBDEE}"/>
              </a:ext>
            </a:extLst>
          </p:cNvPr>
          <p:cNvSpPr txBox="1"/>
          <p:nvPr/>
        </p:nvSpPr>
        <p:spPr>
          <a:xfrm>
            <a:off x="4114800" y="0"/>
            <a:ext cx="445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xmlns="" id="{C3AD5640-D883-4E36-925D-FDD3E2751A0D}"/>
              </a:ext>
            </a:extLst>
          </p:cNvPr>
          <p:cNvSpPr/>
          <p:nvPr/>
        </p:nvSpPr>
        <p:spPr>
          <a:xfrm>
            <a:off x="9144000" y="85060"/>
            <a:ext cx="2551814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4948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714E4B6-05BF-498B-9FEE-213E6679C05A}"/>
              </a:ext>
            </a:extLst>
          </p:cNvPr>
          <p:cNvSpPr/>
          <p:nvPr/>
        </p:nvSpPr>
        <p:spPr>
          <a:xfrm>
            <a:off x="751840" y="183198"/>
            <a:ext cx="10688320" cy="5252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8DCD14-FE20-468F-8834-90412470A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795" y="4754881"/>
            <a:ext cx="5196205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6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C413CC95-953D-42CC-8207-A1EFB394ED64}"/>
              </a:ext>
            </a:extLst>
          </p:cNvPr>
          <p:cNvGrpSpPr/>
          <p:nvPr/>
        </p:nvGrpSpPr>
        <p:grpSpPr>
          <a:xfrm>
            <a:off x="3809929" y="1791043"/>
            <a:ext cx="6526263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xmlns="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981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Mảnh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khảnh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Cao,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gầy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vẻ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yếu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ớt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xmlns="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151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20518" y="2701961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0" y="3085136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877737" y="2854193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3" y="450130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083935" y="4243602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367968" y="3976137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821444" y="758283"/>
            <a:ext cx="10017422" cy="55709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72846CF-AF4C-4A97-935C-73AD6AB1037C}"/>
              </a:ext>
            </a:extLst>
          </p:cNvPr>
          <p:cNvSpPr txBox="1"/>
          <p:nvPr/>
        </p:nvSpPr>
        <p:spPr>
          <a:xfrm>
            <a:off x="2086176" y="3905243"/>
            <a:ext cx="9284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391C598-C1D5-49F0-8AD4-7E645D27B1D3}"/>
              </a:ext>
            </a:extLst>
          </p:cNvPr>
          <p:cNvSpPr/>
          <p:nvPr/>
        </p:nvSpPr>
        <p:spPr>
          <a:xfrm>
            <a:off x="690880" y="772160"/>
            <a:ext cx="1062736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6386124-10BD-46F0-933D-87C8A40EBDEE}"/>
              </a:ext>
            </a:extLst>
          </p:cNvPr>
          <p:cNvSpPr txBox="1"/>
          <p:nvPr/>
        </p:nvSpPr>
        <p:spPr>
          <a:xfrm>
            <a:off x="4114800" y="0"/>
            <a:ext cx="445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xmlns="" id="{C3AD5640-D883-4E36-925D-FDD3E2751A0D}"/>
              </a:ext>
            </a:extLst>
          </p:cNvPr>
          <p:cNvSpPr/>
          <p:nvPr/>
        </p:nvSpPr>
        <p:spPr>
          <a:xfrm>
            <a:off x="8564880" y="85060"/>
            <a:ext cx="3130933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1CD33150-D85C-4198-84C9-433D6749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-329609"/>
            <a:ext cx="527050" cy="574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F7AB68BB-BC4C-49AF-B3F1-6ED2F2F7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5300451"/>
            <a:ext cx="527050" cy="137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0EBB0566-655A-48A5-AC67-86E778CFDDD0}"/>
              </a:ext>
            </a:extLst>
          </p:cNvPr>
          <p:cNvSpPr/>
          <p:nvPr/>
        </p:nvSpPr>
        <p:spPr>
          <a:xfrm>
            <a:off x="54154" y="999460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B9200CB-AF9A-4EA0-A1D1-9F6454802E4E}"/>
              </a:ext>
            </a:extLst>
          </p:cNvPr>
          <p:cNvSpPr/>
          <p:nvPr/>
        </p:nvSpPr>
        <p:spPr>
          <a:xfrm>
            <a:off x="54153" y="55277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91067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714E4B6-05BF-498B-9FEE-213E6679C05A}"/>
              </a:ext>
            </a:extLst>
          </p:cNvPr>
          <p:cNvSpPr/>
          <p:nvPr/>
        </p:nvSpPr>
        <p:spPr>
          <a:xfrm>
            <a:off x="751840" y="183198"/>
            <a:ext cx="10688320" cy="5252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8DCD14-FE20-468F-8834-90412470A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795" y="4754881"/>
            <a:ext cx="5196205" cy="210312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B17AAE91-755E-4447-8D69-C28E60F91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0" y="-800123"/>
            <a:ext cx="527050" cy="550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76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391C598-C1D5-49F0-8AD4-7E645D27B1D3}"/>
              </a:ext>
            </a:extLst>
          </p:cNvPr>
          <p:cNvSpPr/>
          <p:nvPr/>
        </p:nvSpPr>
        <p:spPr>
          <a:xfrm>
            <a:off x="690880" y="772160"/>
            <a:ext cx="1062736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6386124-10BD-46F0-933D-87C8A40EBDEE}"/>
              </a:ext>
            </a:extLst>
          </p:cNvPr>
          <p:cNvSpPr txBox="1"/>
          <p:nvPr/>
        </p:nvSpPr>
        <p:spPr>
          <a:xfrm>
            <a:off x="4114800" y="0"/>
            <a:ext cx="445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xmlns="" id="{C3AD5640-D883-4E36-925D-FDD3E2751A0D}"/>
              </a:ext>
            </a:extLst>
          </p:cNvPr>
          <p:cNvSpPr/>
          <p:nvPr/>
        </p:nvSpPr>
        <p:spPr>
          <a:xfrm>
            <a:off x="8564880" y="85060"/>
            <a:ext cx="3130933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1CD33150-D85C-4198-84C9-433D6749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-329609"/>
            <a:ext cx="527050" cy="574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F7AB68BB-BC4C-49AF-B3F1-6ED2F2F7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5300451"/>
            <a:ext cx="527050" cy="137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594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714E4B6-05BF-498B-9FEE-213E6679C05A}"/>
              </a:ext>
            </a:extLst>
          </p:cNvPr>
          <p:cNvSpPr/>
          <p:nvPr/>
        </p:nvSpPr>
        <p:spPr>
          <a:xfrm>
            <a:off x="751840" y="183198"/>
            <a:ext cx="10688320" cy="5252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8DCD14-FE20-468F-8834-90412470A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795" y="4754881"/>
            <a:ext cx="5196205" cy="210312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B17AAE91-755E-4447-8D69-C28E60F91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0" y="-800123"/>
            <a:ext cx="527050" cy="550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65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391C598-C1D5-49F0-8AD4-7E645D27B1D3}"/>
              </a:ext>
            </a:extLst>
          </p:cNvPr>
          <p:cNvSpPr/>
          <p:nvPr/>
        </p:nvSpPr>
        <p:spPr>
          <a:xfrm>
            <a:off x="690880" y="772160"/>
            <a:ext cx="1062736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6386124-10BD-46F0-933D-87C8A40EBDEE}"/>
              </a:ext>
            </a:extLst>
          </p:cNvPr>
          <p:cNvSpPr txBox="1"/>
          <p:nvPr/>
        </p:nvSpPr>
        <p:spPr>
          <a:xfrm>
            <a:off x="4114800" y="0"/>
            <a:ext cx="445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xmlns="" id="{C3AD5640-D883-4E36-925D-FDD3E2751A0D}"/>
              </a:ext>
            </a:extLst>
          </p:cNvPr>
          <p:cNvSpPr/>
          <p:nvPr/>
        </p:nvSpPr>
        <p:spPr>
          <a:xfrm>
            <a:off x="8564880" y="85060"/>
            <a:ext cx="3280410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1CD33150-D85C-4198-84C9-433D6749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-329609"/>
            <a:ext cx="527050" cy="574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F7AB68BB-BC4C-49AF-B3F1-6ED2F2F7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5300451"/>
            <a:ext cx="527050" cy="137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3819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714E4B6-05BF-498B-9FEE-213E6679C05A}"/>
              </a:ext>
            </a:extLst>
          </p:cNvPr>
          <p:cNvSpPr/>
          <p:nvPr/>
        </p:nvSpPr>
        <p:spPr>
          <a:xfrm>
            <a:off x="751840" y="183198"/>
            <a:ext cx="10688320" cy="5252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8DCD14-FE20-468F-8834-90412470A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795" y="4754881"/>
            <a:ext cx="5196205" cy="210312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B17AAE91-755E-4447-8D69-C28E60F91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0" y="-800123"/>
            <a:ext cx="527050" cy="550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3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CCCB4B-84D8-4156-BC01-5EA2C6A227BD}"/>
              </a:ext>
            </a:extLst>
          </p:cNvPr>
          <p:cNvSpPr txBox="1"/>
          <p:nvPr/>
        </p:nvSpPr>
        <p:spPr>
          <a:xfrm>
            <a:off x="2466753" y="297712"/>
            <a:ext cx="6794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5E9332-9A69-4C92-8C05-DF6713971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405" y="3406585"/>
            <a:ext cx="1675691" cy="2494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F7C937C-BF06-44F3-80E8-B6DB364F7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003" y="3429000"/>
            <a:ext cx="2067147" cy="2387686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2A8BB079-6A84-48A6-8AA2-2F250E01D2FD}"/>
              </a:ext>
            </a:extLst>
          </p:cNvPr>
          <p:cNvSpPr/>
          <p:nvPr/>
        </p:nvSpPr>
        <p:spPr>
          <a:xfrm>
            <a:off x="2541181" y="1584251"/>
            <a:ext cx="3912782" cy="2052084"/>
          </a:xfrm>
          <a:prstGeom prst="cloudCallout">
            <a:avLst>
              <a:gd name="adj1" fmla="val -60393"/>
              <a:gd name="adj2" fmla="val 5676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xmlns="" id="{4C03ECD6-C4C9-4410-9DBF-FB09652DF9F7}"/>
              </a:ext>
            </a:extLst>
          </p:cNvPr>
          <p:cNvSpPr/>
          <p:nvPr/>
        </p:nvSpPr>
        <p:spPr>
          <a:xfrm>
            <a:off x="6453963" y="1584250"/>
            <a:ext cx="4572000" cy="1632027"/>
          </a:xfrm>
          <a:prstGeom prst="cloudCallout">
            <a:avLst>
              <a:gd name="adj1" fmla="val 16509"/>
              <a:gd name="adj2" fmla="val 7748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cảm ơn ạ.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21F051F-1FED-4668-9AB9-D4F61A3E8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830" y="3551880"/>
            <a:ext cx="1645972" cy="2264806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xmlns="" id="{694B144F-4949-4F97-9B12-0074B217988A}"/>
              </a:ext>
            </a:extLst>
          </p:cNvPr>
          <p:cNvSpPr/>
          <p:nvPr/>
        </p:nvSpPr>
        <p:spPr>
          <a:xfrm>
            <a:off x="2554343" y="1604402"/>
            <a:ext cx="3912782" cy="2052084"/>
          </a:xfrm>
          <a:prstGeom prst="cloudCallout">
            <a:avLst>
              <a:gd name="adj1" fmla="val -60393"/>
              <a:gd name="adj2" fmla="val 5676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ta thì đặt tên cho là cây cải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xmlns="" id="{A3A2656E-6CFA-477A-8048-31B1D4984FA1}"/>
              </a:ext>
            </a:extLst>
          </p:cNvPr>
          <p:cNvSpPr/>
          <p:nvPr/>
        </p:nvSpPr>
        <p:spPr>
          <a:xfrm>
            <a:off x="6596743" y="1518192"/>
            <a:ext cx="4312260" cy="1632027"/>
          </a:xfrm>
          <a:prstGeom prst="cloudCallout">
            <a:avLst>
              <a:gd name="adj1" fmla="val 16509"/>
              <a:gd name="adj2" fmla="val 7748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cảm ơn ạ.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020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127B1D5-CC47-44CF-BA2F-7B5F0C3CCB01}"/>
              </a:ext>
            </a:extLst>
          </p:cNvPr>
          <p:cNvSpPr txBox="1"/>
          <p:nvPr/>
        </p:nvSpPr>
        <p:spPr>
          <a:xfrm>
            <a:off x="1524000" y="97971"/>
            <a:ext cx="9470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được trời đặt tên, cái cây mảnh khảnh, lá nhỏ xíu đã giới thiệu về mình như thế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1239699-7513-4C27-B51D-6AC855677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835" y="2566987"/>
            <a:ext cx="7394330" cy="3507242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0BE6FEE0-7611-4C12-AED4-29CB2B28A7C5}"/>
              </a:ext>
            </a:extLst>
          </p:cNvPr>
          <p:cNvSpPr/>
          <p:nvPr/>
        </p:nvSpPr>
        <p:spPr>
          <a:xfrm>
            <a:off x="2398835" y="1298300"/>
            <a:ext cx="5090536" cy="2794730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chả cá, chả mực mà không có con thì mất cả ngon ạ..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1385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683DF5-D8C5-436F-93A7-AA4C19D34716}"/>
              </a:ext>
            </a:extLst>
          </p:cNvPr>
          <p:cNvSpPr txBox="1"/>
          <p:nvPr/>
        </p:nvSpPr>
        <p:spPr>
          <a:xfrm>
            <a:off x="2577948" y="396607"/>
            <a:ext cx="8405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”?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A8D6C141-A281-4934-A988-7120A2721606}"/>
              </a:ext>
            </a:extLst>
          </p:cNvPr>
          <p:cNvSpPr/>
          <p:nvPr/>
        </p:nvSpPr>
        <p:spPr>
          <a:xfrm>
            <a:off x="1630495" y="1311008"/>
            <a:ext cx="7700791" cy="309573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"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...."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"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". </a:t>
            </a:r>
          </a:p>
        </p:txBody>
      </p:sp>
    </p:spTree>
    <p:extLst>
      <p:ext uri="{BB962C8B-B14F-4D97-AF65-F5344CB8AC3E}">
        <p14:creationId xmlns:p14="http://schemas.microsoft.com/office/powerpoint/2010/main" val="256002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683DF5-D8C5-436F-93A7-AA4C19D34716}"/>
              </a:ext>
            </a:extLst>
          </p:cNvPr>
          <p:cNvSpPr txBox="1"/>
          <p:nvPr/>
        </p:nvSpPr>
        <p:spPr>
          <a:xfrm>
            <a:off x="1079653" y="396607"/>
            <a:ext cx="9904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bạn bè của cây nhỏ sẽ nói gì khi cây nhỏ khoe tên mình là cây thì là?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xmlns="" id="{2808FFD7-E9E7-487E-A4C6-A5A09E7F7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009" y="1759447"/>
            <a:ext cx="5104482" cy="37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9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tập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269644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C34C7FD-00B3-40B2-A884-82AC6719C208}"/>
              </a:ext>
            </a:extLst>
          </p:cNvPr>
          <p:cNvSpPr txBox="1"/>
          <p:nvPr/>
        </p:nvSpPr>
        <p:spPr>
          <a:xfrm>
            <a:off x="1707614" y="110169"/>
            <a:ext cx="1039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024F4B-F204-4E7B-9C57-3091FB2B5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754" y="1883885"/>
            <a:ext cx="8555794" cy="4058142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BD29F040-3CB7-4466-B6C7-B511D138478E}"/>
              </a:ext>
            </a:extLst>
          </p:cNvPr>
          <p:cNvSpPr/>
          <p:nvPr/>
        </p:nvSpPr>
        <p:spPr>
          <a:xfrm>
            <a:off x="2490860" y="1182085"/>
            <a:ext cx="5209930" cy="2536372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</a:t>
            </a:r>
          </a:p>
        </p:txBody>
      </p:sp>
    </p:spTree>
    <p:extLst>
      <p:ext uri="{BB962C8B-B14F-4D97-AF65-F5344CB8AC3E}">
        <p14:creationId xmlns:p14="http://schemas.microsoft.com/office/powerpoint/2010/main" val="297036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8011ABF-C1D0-4706-B8B6-92D5CA8DD276}"/>
              </a:ext>
            </a:extLst>
          </p:cNvPr>
          <p:cNvSpPr txBox="1"/>
          <p:nvPr/>
        </p:nvSpPr>
        <p:spPr>
          <a:xfrm>
            <a:off x="805543" y="223024"/>
            <a:ext cx="11386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bạn nói và đáp lời đề nghị chơi một trò chơi.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909055D3-7736-43FC-B1A7-47B92322C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1148273" y="3634734"/>
            <a:ext cx="1966025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xmlns="" id="{401AF0E0-0B33-4DA7-9380-D0DBD9697129}"/>
              </a:ext>
            </a:extLst>
          </p:cNvPr>
          <p:cNvSpPr/>
          <p:nvPr/>
        </p:nvSpPr>
        <p:spPr>
          <a:xfrm>
            <a:off x="1502229" y="1110344"/>
            <a:ext cx="4746171" cy="2331264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có thể chơi nhảy dây cùng tớ không?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E5646CF-D7E2-4453-9219-2642169C7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8273225" y="4189907"/>
            <a:ext cx="2308523" cy="216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xmlns="" id="{F3D6ACBE-7733-4327-BE15-0ABC10C11D01}"/>
              </a:ext>
            </a:extLst>
          </p:cNvPr>
          <p:cNvSpPr/>
          <p:nvPr/>
        </p:nvSpPr>
        <p:spPr>
          <a:xfrm>
            <a:off x="6248400" y="1545771"/>
            <a:ext cx="4333348" cy="1883229"/>
          </a:xfrm>
          <a:prstGeom prst="cloudCallout">
            <a:avLst>
              <a:gd name="adj1" fmla="val 20112"/>
              <a:gd name="adj2" fmla="val 8913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 chứ, mình cùng chơi nào.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721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 smtClean="0">
                <a:solidFill>
                  <a:srgbClr val="FF0000"/>
                </a:solidFill>
              </a:rPr>
              <a:t>Hoạt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động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tiếp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nối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xmlns="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xmlns="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xmlns="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5" action="ppaction://hlinksldjump"/>
            <a:extLst>
              <a:ext uri="{FF2B5EF4-FFF2-40B4-BE49-F238E27FC236}">
                <a16:creationId xmlns:a16="http://schemas.microsoft.com/office/drawing/2014/main" xmlns="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096" y="1099332"/>
            <a:ext cx="5789178" cy="4341884"/>
          </a:xfrm>
          <a:prstGeom prst="rect">
            <a:avLst/>
          </a:prstGeom>
        </p:spPr>
      </p:pic>
      <p:pic>
        <p:nvPicPr>
          <p:cNvPr id="20" name="1a">
            <a:hlinkClick r:id="rId18" action="ppaction://hlinksldjump"/>
            <a:extLst>
              <a:ext uri="{FF2B5EF4-FFF2-40B4-BE49-F238E27FC236}">
                <a16:creationId xmlns:a16="http://schemas.microsoft.com/office/drawing/2014/main" xmlns="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1" y="810462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20" action="ppaction://hlinksldjump"/>
            <a:extLst>
              <a:ext uri="{FF2B5EF4-FFF2-40B4-BE49-F238E27FC236}">
                <a16:creationId xmlns:a16="http://schemas.microsoft.com/office/drawing/2014/main" xmlns="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49" y="78885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5" action="ppaction://hlinksldjump"/>
            <a:extLst>
              <a:ext uri="{FF2B5EF4-FFF2-40B4-BE49-F238E27FC236}">
                <a16:creationId xmlns:a16="http://schemas.microsoft.com/office/drawing/2014/main" xmlns="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58" y="3045154"/>
            <a:ext cx="3371991" cy="2618308"/>
          </a:xfrm>
          <a:prstGeom prst="rect">
            <a:avLst/>
          </a:prstGeom>
        </p:spPr>
      </p:pic>
      <p:pic>
        <p:nvPicPr>
          <p:cNvPr id="24" name="4a">
            <a:hlinkClick r:id="rId23" action="ppaction://hlinksldjump"/>
            <a:extLst>
              <a:ext uri="{FF2B5EF4-FFF2-40B4-BE49-F238E27FC236}">
                <a16:creationId xmlns:a16="http://schemas.microsoft.com/office/drawing/2014/main" xmlns="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  <p:sp>
        <p:nvSpPr>
          <p:cNvPr id="2" name="Rectangle: Rounded Corners 1">
            <a:hlinkClick r:id="rId25" action="ppaction://hlinksldjump"/>
            <a:extLst>
              <a:ext uri="{FF2B5EF4-FFF2-40B4-BE49-F238E27FC236}">
                <a16:creationId xmlns:a16="http://schemas.microsoft.com/office/drawing/2014/main" xmlns="" id="{5B55678D-E0BE-498A-82CD-9EA98F244D21}"/>
              </a:ext>
            </a:extLst>
          </p:cNvPr>
          <p:cNvSpPr/>
          <p:nvPr/>
        </p:nvSpPr>
        <p:spPr>
          <a:xfrm>
            <a:off x="9428085" y="6047538"/>
            <a:ext cx="2299317" cy="628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A3AA22FD-79FC-4E7A-B4DB-B918A8AAA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27673" y="144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 numSld="6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92945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B29C377-1663-4A93-951F-A769749FB432}"/>
              </a:ext>
            </a:extLst>
          </p:cNvPr>
          <p:cNvSpPr txBox="1"/>
          <p:nvPr/>
        </p:nvSpPr>
        <p:spPr>
          <a:xfrm>
            <a:off x="2747852" y="3472437"/>
            <a:ext cx="68772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8741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8CDD6E-C461-48F3-9247-612D53219014}"/>
              </a:ext>
            </a:extLst>
          </p:cNvPr>
          <p:cNvSpPr txBox="1"/>
          <p:nvPr/>
        </p:nvSpPr>
        <p:spPr>
          <a:xfrm>
            <a:off x="1584781" y="3137188"/>
            <a:ext cx="8860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9175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A46285-AC70-4F24-87DC-EF5358B6E211}"/>
              </a:ext>
            </a:extLst>
          </p:cNvPr>
          <p:cNvSpPr txBox="1"/>
          <p:nvPr/>
        </p:nvSpPr>
        <p:spPr>
          <a:xfrm>
            <a:off x="1673956" y="3362858"/>
            <a:ext cx="88440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tuyệt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xmlns="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82015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6E535D8-67EC-45C9-8FD9-E06670C45FE9}"/>
              </a:ext>
            </a:extLst>
          </p:cNvPr>
          <p:cNvSpPr txBox="1"/>
          <p:nvPr/>
        </p:nvSpPr>
        <p:spPr>
          <a:xfrm>
            <a:off x="2792412" y="3549381"/>
            <a:ext cx="72635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xmlns="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80662" y="2070344"/>
            <a:ext cx="8248298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11397" y="2419339"/>
            <a:ext cx="4905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+ 2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1563</Words>
  <Application>Microsoft Office PowerPoint</Application>
  <PresentationFormat>Custom</PresentationFormat>
  <Paragraphs>146</Paragraphs>
  <Slides>29</Slides>
  <Notes>15</Notes>
  <HiddenSlides>0</HiddenSlides>
  <MMClips>1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Office 主题</vt:lpstr>
      <vt:lpstr>3_Office Theme</vt:lpstr>
      <vt:lpstr>1_Office Theme</vt:lpstr>
      <vt:lpstr>千图网拥有20W+精美PPT模板 更多PPT模板下载至：www.58pic.com/office/ppt​​</vt:lpstr>
      <vt:lpstr>1_Office 主题</vt:lpstr>
      <vt:lpstr>5_Office Theme</vt:lpstr>
      <vt:lpstr>3_Office 主题​​</vt:lpstr>
      <vt:lpstr>包图主题2</vt:lpstr>
      <vt:lpstr>1_千图网拥有20W+精美PPT模板 更多PPT模板下载至：www.58pic.com/office/ppt​​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21AK22</cp:lastModifiedBy>
  <cp:revision>2</cp:revision>
  <dcterms:created xsi:type="dcterms:W3CDTF">2021-08-01T09:17:56Z</dcterms:created>
  <dcterms:modified xsi:type="dcterms:W3CDTF">2024-02-21T07:38:02Z</dcterms:modified>
</cp:coreProperties>
</file>