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3"/>
  </p:notesMasterIdLst>
  <p:sldIdLst>
    <p:sldId id="2908" r:id="rId5"/>
    <p:sldId id="257" r:id="rId6"/>
    <p:sldId id="522" r:id="rId7"/>
    <p:sldId id="2928" r:id="rId8"/>
    <p:sldId id="2929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AA9-B4C8-412D-A1D2-AA1230190A76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1F70-114A-48A5-A673-2A361049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1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019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809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44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85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885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602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547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129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750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08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5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906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744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488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497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311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41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9002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860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676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889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73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15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9038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372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353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525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547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14/2/2025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1365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14/2/2025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597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25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09449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248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229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493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030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27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31202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719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19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63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7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về vẻ đẹp thiên nhiên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46800-C4F7-4D19-9AA7-AC4A61EC4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8" y="727970"/>
            <a:ext cx="8383091" cy="4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5A69B-C260-482C-B613-2E96E2A1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0"/>
            <a:ext cx="1212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308773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</Words>
  <Application>Microsoft Office PowerPoint</Application>
  <PresentationFormat>Widescreen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微软雅黑</vt:lpstr>
      <vt:lpstr>.VnAvant</vt:lpstr>
      <vt:lpstr>Arial</vt:lpstr>
      <vt:lpstr>Arial-Rounded</vt:lpstr>
      <vt:lpstr>Calibri</vt:lpstr>
      <vt:lpstr>Calibri Light</vt:lpstr>
      <vt:lpstr>等线</vt:lpstr>
      <vt:lpstr>等线 Light</vt:lpstr>
      <vt:lpstr>宋体</vt:lpstr>
      <vt:lpstr>宋体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2021-08-01T09:00:01Z</dcterms:created>
  <dcterms:modified xsi:type="dcterms:W3CDTF">2025-02-14T03:23:16Z</dcterms:modified>
</cp:coreProperties>
</file>