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</p:sldMasterIdLst>
  <p:notesMasterIdLst>
    <p:notesMasterId r:id="rId19"/>
  </p:notesMasterIdLst>
  <p:sldIdLst>
    <p:sldId id="264" r:id="rId4"/>
    <p:sldId id="2902" r:id="rId5"/>
    <p:sldId id="271" r:id="rId6"/>
    <p:sldId id="272" r:id="rId7"/>
    <p:sldId id="273" r:id="rId8"/>
    <p:sldId id="274" r:id="rId9"/>
    <p:sldId id="275" r:id="rId10"/>
    <p:sldId id="276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8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4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7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09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9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0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4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1.wma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8.wdp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gif"/><Relationship Id="rId7" Type="http://schemas.microsoft.com/office/2007/relationships/hdphoto" Target="../media/hdphoto1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6.wdp"/><Relationship Id="rId18" Type="http://schemas.openxmlformats.org/officeDocument/2006/relationships/image" Target="../media/image7.png"/><Relationship Id="rId26" Type="http://schemas.openxmlformats.org/officeDocument/2006/relationships/image" Target="../media/image17.gif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17" Type="http://schemas.openxmlformats.org/officeDocument/2006/relationships/slide" Target="slide6.xml"/><Relationship Id="rId25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microsoft.com/office/2007/relationships/hdphoto" Target="../media/hdphoto3.wdp"/><Relationship Id="rId20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slide" Target="slide5.xml"/><Relationship Id="rId24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23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openxmlformats.org/officeDocument/2006/relationships/image" Target="../media/image11.png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openxmlformats.org/officeDocument/2006/relationships/image" Target="../media/image10.png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openxmlformats.org/officeDocument/2006/relationships/image" Target="../media/image7.png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openxmlformats.org/officeDocument/2006/relationships/image" Target="../media/image8.png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png"/><Relationship Id="rId18" Type="http://schemas.openxmlformats.org/officeDocument/2006/relationships/image" Target="../media/image16.gif"/><Relationship Id="rId3" Type="http://schemas.microsoft.com/office/2007/relationships/hdphoto" Target="../media/hdphoto9.wdp"/><Relationship Id="rId21" Type="http://schemas.openxmlformats.org/officeDocument/2006/relationships/image" Target="../media/image6.png"/><Relationship Id="rId7" Type="http://schemas.openxmlformats.org/officeDocument/2006/relationships/image" Target="../media/image21.gif"/><Relationship Id="rId12" Type="http://schemas.openxmlformats.org/officeDocument/2006/relationships/image" Target="../media/image13.png"/><Relationship Id="rId17" Type="http://schemas.openxmlformats.org/officeDocument/2006/relationships/image" Target="../media/image24.jpg"/><Relationship Id="rId2" Type="http://schemas.openxmlformats.org/officeDocument/2006/relationships/image" Target="../media/image18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4.png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645920" y="587143"/>
            <a:ext cx="6885007" cy="3897979"/>
            <a:chOff x="4520951" y="347034"/>
            <a:chExt cx="6885007" cy="3897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6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đều 10 bông hoa vào 2 lọ. Hỏi mỗi lọ có mấy bông hoa?</a:t>
              </a:r>
            </a:p>
          </p:txBody>
        </p:sp>
      </p:grpSp>
      <p:pic>
        <p:nvPicPr>
          <p:cNvPr id="3" name="Picture 2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1073" y="74388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22305" y="4287526"/>
            <a:ext cx="183095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: 2  = 5</a:t>
            </a: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41489" y="4947103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04699" y="3536477"/>
                <a:ext cx="32287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10 </a:t>
                </a:r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</a:t>
                </a:r>
                <a:r>
                  <a:rPr lang="vi-VN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=    5</a:t>
                </a:r>
              </a:p>
            </p:txBody>
          </p:sp>
        </mc:Choice>
        <mc:Fallback xmlns="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699" y="3536477"/>
                <a:ext cx="3228769" cy="584775"/>
              </a:xfrm>
              <a:prstGeom prst="rect">
                <a:avLst/>
              </a:prstGeom>
              <a:blipFill>
                <a:blip r:embed="rId6"/>
                <a:stretch>
                  <a:fillRect l="-4915" t="-14583" r="-3781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167502" y="413610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744235" y="41361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8213711" y="412125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672245" y="4639326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40895" y="4632594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565937" y="4633617"/>
            <a:ext cx="1306768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747858" y="5747637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: 2 cũng gọi là thương.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499" y="1840196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49676" y="12653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1249087" y="260145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866894" y="2621420"/>
            <a:ext cx="1081046" cy="461666"/>
            <a:chOff x="1870518" y="1440653"/>
            <a:chExt cx="1081046" cy="4515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table">
            <a:extLst>
              <a:ext uri="{FF2B5EF4-FFF2-40B4-BE49-F238E27FC236}">
                <a16:creationId xmlns:a16="http://schemas.microsoft.com/office/drawing/2014/main" id="{5F91035A-0376-4C07-B31D-B4D9336F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09" y="3375539"/>
            <a:ext cx="9455915" cy="2212080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6107495" y="3939723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6200259" y="452224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6123855" y="5055570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987092" y="3965215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8112193" y="451493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8013596" y="5062657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918111" y="3963732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3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10024127" y="451493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4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10024127" y="5069475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496" y="519734"/>
            <a:ext cx="7666946" cy="3781921"/>
          </a:xfrm>
          <a:prstGeom prst="rect">
            <a:avLst/>
          </a:prstGeom>
        </p:spPr>
      </p:pic>
      <p:pic>
        <p:nvPicPr>
          <p:cNvPr id="7" name="Picture 6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41558" y="5594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57233" y="19022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94556" y="1919436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Chọn phép tính thích hợp.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95012" y="1822753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42313" y="3012437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94555" y="4301655"/>
            <a:ext cx="1366080" cy="482391"/>
            <a:chOff x="2577634" y="1440653"/>
            <a:chExt cx="1366080" cy="4823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          ?</a:t>
              </a:r>
            </a:p>
          </p:txBody>
        </p:sp>
      </p:grpSp>
      <p:pic>
        <p:nvPicPr>
          <p:cNvPr id="13" name="table">
            <a:extLst>
              <a:ext uri="{FF2B5EF4-FFF2-40B4-BE49-F238E27FC236}">
                <a16:creationId xmlns:a16="http://schemas.microsoft.com/office/drawing/2014/main" id="{E4D906A6-A982-4384-B2E2-0187ED435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125" y="4506290"/>
            <a:ext cx="7978376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F03199-96C9-4DDC-99CA-54D97D8CE788}"/>
              </a:ext>
            </a:extLst>
          </p:cNvPr>
          <p:cNvSpPr txBox="1"/>
          <p:nvPr/>
        </p:nvSpPr>
        <p:spPr>
          <a:xfrm>
            <a:off x="8080440" y="4965145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56BA-782A-4620-A7B2-A43C7C9FE836}"/>
              </a:ext>
            </a:extLst>
          </p:cNvPr>
          <p:cNvSpPr txBox="1"/>
          <p:nvPr/>
        </p:nvSpPr>
        <p:spPr>
          <a:xfrm>
            <a:off x="8080440" y="542246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DEB30-19D5-473A-8F00-D1F7677A6D3F}"/>
              </a:ext>
            </a:extLst>
          </p:cNvPr>
          <p:cNvSpPr txBox="1"/>
          <p:nvPr/>
        </p:nvSpPr>
        <p:spPr>
          <a:xfrm>
            <a:off x="8074192" y="587660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90E7-6D49-4CF7-815C-33E64FF21C81}"/>
              </a:ext>
            </a:extLst>
          </p:cNvPr>
          <p:cNvSpPr txBox="1"/>
          <p:nvPr/>
        </p:nvSpPr>
        <p:spPr>
          <a:xfrm>
            <a:off x="10049932" y="496197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49932" y="5419285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04B48C-15DB-404A-8B33-F10F7886E870}"/>
              </a:ext>
            </a:extLst>
          </p:cNvPr>
          <p:cNvSpPr txBox="1"/>
          <p:nvPr/>
        </p:nvSpPr>
        <p:spPr>
          <a:xfrm>
            <a:off x="10056935" y="587660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C0590D-D091-4540-B579-B5F81154CBB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: 2 = ?</a:t>
            </a:r>
          </a:p>
        </p:txBody>
      </p:sp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71365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4411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2E73B4-3C01-48B9-8136-ABD221F1CB3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: 2 = ?</a:t>
            </a: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892A-6BA1-44CF-92DF-7A84E698004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: ? = 3</a:t>
            </a: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EE9A0-D8D9-46D6-8404-E0EF4F12C28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: 5 = ?</a:t>
            </a: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B34BB4-76C5-4BB4-BE25-060A405994E8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: 5 = 6</a:t>
            </a: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31E55-3DC6-4474-A55B-6BE98A492F3F}"/>
              </a:ext>
            </a:extLst>
          </p:cNvPr>
          <p:cNvSpPr/>
          <p:nvPr/>
        </p:nvSpPr>
        <p:spPr>
          <a:xfrm>
            <a:off x="3057803" y="746041"/>
            <a:ext cx="5005054" cy="8169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50095" y="1785882"/>
            <a:ext cx="6415539" cy="21886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370</Words>
  <Application>Microsoft Office PowerPoint</Application>
  <PresentationFormat>Widescreen</PresentationFormat>
  <Paragraphs>114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Calibri Light</vt:lpstr>
      <vt:lpstr>Cambria Math</vt:lpstr>
      <vt:lpstr>Tahoma</vt:lpstr>
      <vt:lpstr>Times New Roman</vt:lpstr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8</cp:revision>
  <dcterms:created xsi:type="dcterms:W3CDTF">2021-07-09T06:30:31Z</dcterms:created>
  <dcterms:modified xsi:type="dcterms:W3CDTF">2021-08-05T11:24:44Z</dcterms:modified>
</cp:coreProperties>
</file>