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8" r:id="rId2"/>
    <p:sldMasterId id="2147483690" r:id="rId3"/>
    <p:sldMasterId id="2147483702" r:id="rId4"/>
    <p:sldMasterId id="2147483705" r:id="rId5"/>
    <p:sldMasterId id="2147483717" r:id="rId6"/>
  </p:sldMasterIdLst>
  <p:notesMasterIdLst>
    <p:notesMasterId r:id="rId21"/>
  </p:notesMasterIdLst>
  <p:sldIdLst>
    <p:sldId id="258" r:id="rId7"/>
    <p:sldId id="339" r:id="rId8"/>
    <p:sldId id="341" r:id="rId9"/>
    <p:sldId id="340" r:id="rId10"/>
    <p:sldId id="275" r:id="rId11"/>
    <p:sldId id="331" r:id="rId12"/>
    <p:sldId id="2007577146" r:id="rId13"/>
    <p:sldId id="2007577147" r:id="rId14"/>
    <p:sldId id="342" r:id="rId15"/>
    <p:sldId id="2007577148" r:id="rId16"/>
    <p:sldId id="2007577149" r:id="rId17"/>
    <p:sldId id="2007577152" r:id="rId18"/>
    <p:sldId id="2007577150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CA48E-5A2A-4B47-8989-3F2D58696C83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F982-1669-48EF-9513-0E350C3D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38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8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2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02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8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7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49141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37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8"/>
            <a:ext cx="11769505" cy="6432516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322247 w 11769505"/>
                      <a:gd name="connsiteY2" fmla="*/ 0 h 6432516"/>
                      <a:gd name="connsiteX3" fmla="*/ 2217322 w 11769505"/>
                      <a:gd name="connsiteY3" fmla="*/ 0 h 6432516"/>
                      <a:gd name="connsiteX4" fmla="*/ 3009423 w 11769505"/>
                      <a:gd name="connsiteY4" fmla="*/ 0 h 6432516"/>
                      <a:gd name="connsiteX5" fmla="*/ 4007471 w 11769505"/>
                      <a:gd name="connsiteY5" fmla="*/ 0 h 6432516"/>
                      <a:gd name="connsiteX6" fmla="*/ 4490654 w 11769505"/>
                      <a:gd name="connsiteY6" fmla="*/ 0 h 6432516"/>
                      <a:gd name="connsiteX7" fmla="*/ 4973835 w 11769505"/>
                      <a:gd name="connsiteY7" fmla="*/ 0 h 6432516"/>
                      <a:gd name="connsiteX8" fmla="*/ 5971883 w 11769505"/>
                      <a:gd name="connsiteY8" fmla="*/ 0 h 6432516"/>
                      <a:gd name="connsiteX9" fmla="*/ 6558038 w 11769505"/>
                      <a:gd name="connsiteY9" fmla="*/ 0 h 6432516"/>
                      <a:gd name="connsiteX10" fmla="*/ 7556086 w 11769505"/>
                      <a:gd name="connsiteY10" fmla="*/ 0 h 6432516"/>
                      <a:gd name="connsiteX11" fmla="*/ 8348187 w 11769505"/>
                      <a:gd name="connsiteY11" fmla="*/ 0 h 6432516"/>
                      <a:gd name="connsiteX12" fmla="*/ 9243262 w 11769505"/>
                      <a:gd name="connsiteY12" fmla="*/ 0 h 6432516"/>
                      <a:gd name="connsiteX13" fmla="*/ 10035363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487690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960174 h 6432516"/>
                      <a:gd name="connsiteX19" fmla="*/ 11769505 w 11769505"/>
                      <a:gd name="connsiteY19" fmla="*/ 3721312 h 6432516"/>
                      <a:gd name="connsiteX20" fmla="*/ 11769505 w 11769505"/>
                      <a:gd name="connsiteY20" fmla="*/ 4532244 h 6432516"/>
                      <a:gd name="connsiteX21" fmla="*/ 11769505 w 11769505"/>
                      <a:gd name="connsiteY21" fmla="*/ 5094207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447257 w 11769505"/>
                      <a:gd name="connsiteY24" fmla="*/ 6432516 h 6432516"/>
                      <a:gd name="connsiteX25" fmla="*/ 9964074 w 11769505"/>
                      <a:gd name="connsiteY25" fmla="*/ 6432516 h 6432516"/>
                      <a:gd name="connsiteX26" fmla="*/ 9274946 w 11769505"/>
                      <a:gd name="connsiteY26" fmla="*/ 6432516 h 6432516"/>
                      <a:gd name="connsiteX27" fmla="*/ 8585818 w 11769505"/>
                      <a:gd name="connsiteY27" fmla="*/ 6432516 h 6432516"/>
                      <a:gd name="connsiteX28" fmla="*/ 7999663 w 11769505"/>
                      <a:gd name="connsiteY28" fmla="*/ 6432516 h 6432516"/>
                      <a:gd name="connsiteX29" fmla="*/ 7310534 w 11769505"/>
                      <a:gd name="connsiteY29" fmla="*/ 6432516 h 6432516"/>
                      <a:gd name="connsiteX30" fmla="*/ 6621406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5037203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453001 w 11769505"/>
                      <a:gd name="connsiteY34" fmla="*/ 6432516 h 6432516"/>
                      <a:gd name="connsiteX35" fmla="*/ 2557926 w 11769505"/>
                      <a:gd name="connsiteY35" fmla="*/ 6432516 h 6432516"/>
                      <a:gd name="connsiteX36" fmla="*/ 2074745 w 11769505"/>
                      <a:gd name="connsiteY36" fmla="*/ 6432516 h 6432516"/>
                      <a:gd name="connsiteX37" fmla="*/ 1591562 w 11769505"/>
                      <a:gd name="connsiteY37" fmla="*/ 6432516 h 6432516"/>
                      <a:gd name="connsiteX38" fmla="*/ 736093 w 11769505"/>
                      <a:gd name="connsiteY38" fmla="*/ 6432516 h 6432516"/>
                      <a:gd name="connsiteX39" fmla="*/ 0 w 11769505"/>
                      <a:gd name="connsiteY39" fmla="*/ 5705963 h 6432516"/>
                      <a:gd name="connsiteX40" fmla="*/ 0 w 11769505"/>
                      <a:gd name="connsiteY40" fmla="*/ 5044413 h 6432516"/>
                      <a:gd name="connsiteX41" fmla="*/ 0 w 11769505"/>
                      <a:gd name="connsiteY41" fmla="*/ 4333068 h 6432516"/>
                      <a:gd name="connsiteX42" fmla="*/ 0 w 11769505"/>
                      <a:gd name="connsiteY42" fmla="*/ 3571930 h 6432516"/>
                      <a:gd name="connsiteX43" fmla="*/ 0 w 11769505"/>
                      <a:gd name="connsiteY43" fmla="*/ 2860585 h 6432516"/>
                      <a:gd name="connsiteX44" fmla="*/ 0 w 11769505"/>
                      <a:gd name="connsiteY44" fmla="*/ 2049653 h 6432516"/>
                      <a:gd name="connsiteX45" fmla="*/ 0 w 11769505"/>
                      <a:gd name="connsiteY45" fmla="*/ 1338308 h 6432516"/>
                      <a:gd name="connsiteX46" fmla="*/ 0 w 11769505"/>
                      <a:gd name="connsiteY46" fmla="*/ 726552 h 6432516"/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528194 w 11769505"/>
                      <a:gd name="connsiteY2" fmla="*/ 0 h 6432516"/>
                      <a:gd name="connsiteX3" fmla="*/ 2423269 w 11769505"/>
                      <a:gd name="connsiteY3" fmla="*/ 0 h 6432516"/>
                      <a:gd name="connsiteX4" fmla="*/ 3215370 w 11769505"/>
                      <a:gd name="connsiteY4" fmla="*/ 0 h 6432516"/>
                      <a:gd name="connsiteX5" fmla="*/ 4110445 w 11769505"/>
                      <a:gd name="connsiteY5" fmla="*/ 0 h 6432516"/>
                      <a:gd name="connsiteX6" fmla="*/ 5108493 w 11769505"/>
                      <a:gd name="connsiteY6" fmla="*/ 0 h 6432516"/>
                      <a:gd name="connsiteX7" fmla="*/ 5797621 w 11769505"/>
                      <a:gd name="connsiteY7" fmla="*/ 0 h 6432516"/>
                      <a:gd name="connsiteX8" fmla="*/ 6486749 w 11769505"/>
                      <a:gd name="connsiteY8" fmla="*/ 0 h 6432516"/>
                      <a:gd name="connsiteX9" fmla="*/ 6866957 w 11769505"/>
                      <a:gd name="connsiteY9" fmla="*/ 0 h 6432516"/>
                      <a:gd name="connsiteX10" fmla="*/ 7278850 w 11769505"/>
                      <a:gd name="connsiteY10" fmla="*/ 0 h 6432516"/>
                      <a:gd name="connsiteX11" fmla="*/ 8276898 w 11769505"/>
                      <a:gd name="connsiteY11" fmla="*/ 0 h 6432516"/>
                      <a:gd name="connsiteX12" fmla="*/ 9171973 w 11769505"/>
                      <a:gd name="connsiteY12" fmla="*/ 0 h 6432516"/>
                      <a:gd name="connsiteX13" fmla="*/ 10170021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388102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760997 h 6432516"/>
                      <a:gd name="connsiteX19" fmla="*/ 11769505 w 11769505"/>
                      <a:gd name="connsiteY19" fmla="*/ 3472341 h 6432516"/>
                      <a:gd name="connsiteX20" fmla="*/ 11769505 w 11769505"/>
                      <a:gd name="connsiteY20" fmla="*/ 4034303 h 6432516"/>
                      <a:gd name="connsiteX21" fmla="*/ 11769505 w 11769505"/>
                      <a:gd name="connsiteY21" fmla="*/ 4646060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550230 w 11769505"/>
                      <a:gd name="connsiteY24" fmla="*/ 6432516 h 6432516"/>
                      <a:gd name="connsiteX25" fmla="*/ 9861101 w 11769505"/>
                      <a:gd name="connsiteY25" fmla="*/ 6432516 h 6432516"/>
                      <a:gd name="connsiteX26" fmla="*/ 9377919 w 11769505"/>
                      <a:gd name="connsiteY26" fmla="*/ 6432516 h 6432516"/>
                      <a:gd name="connsiteX27" fmla="*/ 8482845 w 11769505"/>
                      <a:gd name="connsiteY27" fmla="*/ 6432516 h 6432516"/>
                      <a:gd name="connsiteX28" fmla="*/ 7690743 w 11769505"/>
                      <a:gd name="connsiteY28" fmla="*/ 6432516 h 6432516"/>
                      <a:gd name="connsiteX29" fmla="*/ 7207562 w 11769505"/>
                      <a:gd name="connsiteY29" fmla="*/ 6432516 h 6432516"/>
                      <a:gd name="connsiteX30" fmla="*/ 6415459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4831257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247054 w 11769505"/>
                      <a:gd name="connsiteY34" fmla="*/ 6432516 h 6432516"/>
                      <a:gd name="connsiteX35" fmla="*/ 2454953 w 11769505"/>
                      <a:gd name="connsiteY35" fmla="*/ 6432516 h 6432516"/>
                      <a:gd name="connsiteX36" fmla="*/ 1662851 w 11769505"/>
                      <a:gd name="connsiteY36" fmla="*/ 6432516 h 6432516"/>
                      <a:gd name="connsiteX37" fmla="*/ 736093 w 11769505"/>
                      <a:gd name="connsiteY37" fmla="*/ 6432516 h 6432516"/>
                      <a:gd name="connsiteX38" fmla="*/ 0 w 11769505"/>
                      <a:gd name="connsiteY38" fmla="*/ 5705963 h 6432516"/>
                      <a:gd name="connsiteX39" fmla="*/ 0 w 11769505"/>
                      <a:gd name="connsiteY39" fmla="*/ 4895031 h 6432516"/>
                      <a:gd name="connsiteX40" fmla="*/ 0 w 11769505"/>
                      <a:gd name="connsiteY40" fmla="*/ 4283274 h 6432516"/>
                      <a:gd name="connsiteX41" fmla="*/ 0 w 11769505"/>
                      <a:gd name="connsiteY41" fmla="*/ 3671518 h 6432516"/>
                      <a:gd name="connsiteX42" fmla="*/ 0 w 11769505"/>
                      <a:gd name="connsiteY42" fmla="*/ 3009968 h 6432516"/>
                      <a:gd name="connsiteX43" fmla="*/ 0 w 11769505"/>
                      <a:gd name="connsiteY43" fmla="*/ 2348418 h 6432516"/>
                      <a:gd name="connsiteX44" fmla="*/ 0 w 11769505"/>
                      <a:gd name="connsiteY44" fmla="*/ 1686867 h 6432516"/>
                      <a:gd name="connsiteX45" fmla="*/ 0 w 11769505"/>
                      <a:gd name="connsiteY45" fmla="*/ 726552 h 6432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769505" h="6432516" fill="none" extrusionOk="0">
                        <a:moveTo>
                          <a:pt x="0" y="726552"/>
                        </a:moveTo>
                        <a:cubicBezTo>
                          <a:pt x="-28955" y="415446"/>
                          <a:pt x="323304" y="66815"/>
                          <a:pt x="736093" y="0"/>
                        </a:cubicBezTo>
                        <a:cubicBezTo>
                          <a:pt x="933600" y="-37354"/>
                          <a:pt x="1132078" y="54962"/>
                          <a:pt x="1322247" y="0"/>
                        </a:cubicBezTo>
                        <a:cubicBezTo>
                          <a:pt x="1462589" y="-12478"/>
                          <a:pt x="1987271" y="50314"/>
                          <a:pt x="2217322" y="0"/>
                        </a:cubicBezTo>
                        <a:cubicBezTo>
                          <a:pt x="2489776" y="-97927"/>
                          <a:pt x="2618267" y="58627"/>
                          <a:pt x="3009423" y="0"/>
                        </a:cubicBezTo>
                        <a:cubicBezTo>
                          <a:pt x="3431381" y="-50109"/>
                          <a:pt x="3556840" y="93895"/>
                          <a:pt x="4007471" y="0"/>
                        </a:cubicBezTo>
                        <a:cubicBezTo>
                          <a:pt x="4472457" y="-93652"/>
                          <a:pt x="4317323" y="96759"/>
                          <a:pt x="4490654" y="0"/>
                        </a:cubicBezTo>
                        <a:cubicBezTo>
                          <a:pt x="4659158" y="-40050"/>
                          <a:pt x="4900038" y="619"/>
                          <a:pt x="4973835" y="0"/>
                        </a:cubicBezTo>
                        <a:cubicBezTo>
                          <a:pt x="5062754" y="-37207"/>
                          <a:pt x="5579980" y="50214"/>
                          <a:pt x="5971883" y="0"/>
                        </a:cubicBezTo>
                        <a:cubicBezTo>
                          <a:pt x="6254051" y="-1352"/>
                          <a:pt x="6386094" y="44803"/>
                          <a:pt x="6558038" y="0"/>
                        </a:cubicBezTo>
                        <a:cubicBezTo>
                          <a:pt x="6794214" y="-51203"/>
                          <a:pt x="7269786" y="15042"/>
                          <a:pt x="7556086" y="0"/>
                        </a:cubicBezTo>
                        <a:cubicBezTo>
                          <a:pt x="7894192" y="26747"/>
                          <a:pt x="8129719" y="34869"/>
                          <a:pt x="8348187" y="0"/>
                        </a:cubicBezTo>
                        <a:cubicBezTo>
                          <a:pt x="8515326" y="-103513"/>
                          <a:pt x="8913350" y="142633"/>
                          <a:pt x="9243262" y="0"/>
                        </a:cubicBezTo>
                        <a:cubicBezTo>
                          <a:pt x="9488827" y="-134819"/>
                          <a:pt x="9774168" y="60761"/>
                          <a:pt x="10035363" y="0"/>
                        </a:cubicBezTo>
                        <a:cubicBezTo>
                          <a:pt x="10251620" y="-134930"/>
                          <a:pt x="10843629" y="86685"/>
                          <a:pt x="11033411" y="0"/>
                        </a:cubicBezTo>
                        <a:cubicBezTo>
                          <a:pt x="11442412" y="30073"/>
                          <a:pt x="11858094" y="262101"/>
                          <a:pt x="11769505" y="726552"/>
                        </a:cubicBezTo>
                        <a:cubicBezTo>
                          <a:pt x="11814922" y="1108512"/>
                          <a:pt x="11745319" y="1111221"/>
                          <a:pt x="11769505" y="1487690"/>
                        </a:cubicBezTo>
                        <a:cubicBezTo>
                          <a:pt x="11788273" y="1830255"/>
                          <a:pt x="11679732" y="2017025"/>
                          <a:pt x="11769505" y="2149241"/>
                        </a:cubicBezTo>
                        <a:cubicBezTo>
                          <a:pt x="11823933" y="2235028"/>
                          <a:pt x="11733029" y="2714538"/>
                          <a:pt x="11769505" y="2960174"/>
                        </a:cubicBezTo>
                        <a:cubicBezTo>
                          <a:pt x="11832717" y="3232927"/>
                          <a:pt x="11748226" y="3537578"/>
                          <a:pt x="11769505" y="3721312"/>
                        </a:cubicBezTo>
                        <a:cubicBezTo>
                          <a:pt x="11755796" y="3888931"/>
                          <a:pt x="11832584" y="4246547"/>
                          <a:pt x="11769505" y="4532244"/>
                        </a:cubicBezTo>
                        <a:cubicBezTo>
                          <a:pt x="11789872" y="4771899"/>
                          <a:pt x="11753433" y="4859397"/>
                          <a:pt x="11769505" y="5094207"/>
                        </a:cubicBezTo>
                        <a:cubicBezTo>
                          <a:pt x="11770709" y="5309540"/>
                          <a:pt x="11742582" y="5433279"/>
                          <a:pt x="11769505" y="5705963"/>
                        </a:cubicBezTo>
                        <a:cubicBezTo>
                          <a:pt x="11769819" y="6103510"/>
                          <a:pt x="11322040" y="6393228"/>
                          <a:pt x="11033411" y="6432516"/>
                        </a:cubicBezTo>
                        <a:cubicBezTo>
                          <a:pt x="10824978" y="6506390"/>
                          <a:pt x="10628036" y="6424235"/>
                          <a:pt x="10447257" y="6432516"/>
                        </a:cubicBezTo>
                        <a:cubicBezTo>
                          <a:pt x="10265183" y="6441545"/>
                          <a:pt x="10204020" y="6398845"/>
                          <a:pt x="9964074" y="6432516"/>
                        </a:cubicBezTo>
                        <a:cubicBezTo>
                          <a:pt x="9719345" y="6482461"/>
                          <a:pt x="9492293" y="6415724"/>
                          <a:pt x="9274946" y="6432516"/>
                        </a:cubicBezTo>
                        <a:cubicBezTo>
                          <a:pt x="9098430" y="6458217"/>
                          <a:pt x="8842088" y="6417578"/>
                          <a:pt x="8585818" y="6432516"/>
                        </a:cubicBezTo>
                        <a:cubicBezTo>
                          <a:pt x="8326029" y="6468617"/>
                          <a:pt x="8289461" y="6389383"/>
                          <a:pt x="7999663" y="6432516"/>
                        </a:cubicBezTo>
                        <a:cubicBezTo>
                          <a:pt x="7683477" y="6500116"/>
                          <a:pt x="7448100" y="6434833"/>
                          <a:pt x="7310534" y="6432516"/>
                        </a:cubicBezTo>
                        <a:cubicBezTo>
                          <a:pt x="7123691" y="6404231"/>
                          <a:pt x="6833427" y="6405179"/>
                          <a:pt x="6621406" y="6432516"/>
                        </a:cubicBezTo>
                        <a:cubicBezTo>
                          <a:pt x="6434159" y="6545499"/>
                          <a:pt x="6032413" y="6388633"/>
                          <a:pt x="5726331" y="6432516"/>
                        </a:cubicBezTo>
                        <a:cubicBezTo>
                          <a:pt x="5409283" y="6494993"/>
                          <a:pt x="5312195" y="6391096"/>
                          <a:pt x="5037203" y="6432516"/>
                        </a:cubicBezTo>
                        <a:cubicBezTo>
                          <a:pt x="4839367" y="6438299"/>
                          <a:pt x="4557374" y="6373460"/>
                          <a:pt x="4245102" y="6432516"/>
                        </a:cubicBezTo>
                        <a:cubicBezTo>
                          <a:pt x="3898967" y="6496173"/>
                          <a:pt x="3640965" y="6325306"/>
                          <a:pt x="3453001" y="6432516"/>
                        </a:cubicBezTo>
                        <a:cubicBezTo>
                          <a:pt x="3250982" y="6459178"/>
                          <a:pt x="2976016" y="6464116"/>
                          <a:pt x="2557926" y="6432516"/>
                        </a:cubicBezTo>
                        <a:cubicBezTo>
                          <a:pt x="2197120" y="6446687"/>
                          <a:pt x="2276431" y="6418490"/>
                          <a:pt x="2074745" y="6432516"/>
                        </a:cubicBezTo>
                        <a:cubicBezTo>
                          <a:pt x="1886990" y="6447817"/>
                          <a:pt x="1814280" y="6385976"/>
                          <a:pt x="1591562" y="6432516"/>
                        </a:cubicBezTo>
                        <a:cubicBezTo>
                          <a:pt x="1311706" y="6437184"/>
                          <a:pt x="1010622" y="6450041"/>
                          <a:pt x="736093" y="6432516"/>
                        </a:cubicBezTo>
                        <a:cubicBezTo>
                          <a:pt x="366438" y="6544217"/>
                          <a:pt x="-65493" y="6102316"/>
                          <a:pt x="0" y="5705963"/>
                        </a:cubicBezTo>
                        <a:cubicBezTo>
                          <a:pt x="-768" y="5466872"/>
                          <a:pt x="7720" y="5366401"/>
                          <a:pt x="0" y="5044413"/>
                        </a:cubicBezTo>
                        <a:cubicBezTo>
                          <a:pt x="4374" y="4720925"/>
                          <a:pt x="-10165" y="4555916"/>
                          <a:pt x="0" y="4333068"/>
                        </a:cubicBezTo>
                        <a:cubicBezTo>
                          <a:pt x="-15373" y="4139981"/>
                          <a:pt x="85550" y="3832147"/>
                          <a:pt x="0" y="3571930"/>
                        </a:cubicBezTo>
                        <a:cubicBezTo>
                          <a:pt x="-82581" y="3301839"/>
                          <a:pt x="-15713" y="3008070"/>
                          <a:pt x="0" y="2860585"/>
                        </a:cubicBezTo>
                        <a:cubicBezTo>
                          <a:pt x="-35599" y="2709188"/>
                          <a:pt x="97099" y="2333729"/>
                          <a:pt x="0" y="2049653"/>
                        </a:cubicBezTo>
                        <a:cubicBezTo>
                          <a:pt x="-31870" y="1707468"/>
                          <a:pt x="47956" y="1619179"/>
                          <a:pt x="0" y="1338308"/>
                        </a:cubicBezTo>
                        <a:cubicBezTo>
                          <a:pt x="-26101" y="1021798"/>
                          <a:pt x="6129" y="829713"/>
                          <a:pt x="0" y="726552"/>
                        </a:cubicBezTo>
                        <a:close/>
                      </a:path>
                      <a:path w="11769505" h="6432516" stroke="0" extrusionOk="0">
                        <a:moveTo>
                          <a:pt x="0" y="726552"/>
                        </a:moveTo>
                        <a:cubicBezTo>
                          <a:pt x="-86908" y="349378"/>
                          <a:pt x="353340" y="-73479"/>
                          <a:pt x="736093" y="0"/>
                        </a:cubicBezTo>
                        <a:cubicBezTo>
                          <a:pt x="1066950" y="-64403"/>
                          <a:pt x="1342787" y="86450"/>
                          <a:pt x="1528194" y="0"/>
                        </a:cubicBezTo>
                        <a:cubicBezTo>
                          <a:pt x="1724940" y="-36354"/>
                          <a:pt x="2134849" y="49734"/>
                          <a:pt x="2423269" y="0"/>
                        </a:cubicBezTo>
                        <a:cubicBezTo>
                          <a:pt x="2775582" y="-49477"/>
                          <a:pt x="3041933" y="74094"/>
                          <a:pt x="3215370" y="0"/>
                        </a:cubicBezTo>
                        <a:cubicBezTo>
                          <a:pt x="3372058" y="-28422"/>
                          <a:pt x="3759618" y="108035"/>
                          <a:pt x="4110445" y="0"/>
                        </a:cubicBezTo>
                        <a:cubicBezTo>
                          <a:pt x="4438852" y="-61782"/>
                          <a:pt x="4752954" y="50038"/>
                          <a:pt x="5108493" y="0"/>
                        </a:cubicBezTo>
                        <a:cubicBezTo>
                          <a:pt x="5467621" y="-54744"/>
                          <a:pt x="5627660" y="-2409"/>
                          <a:pt x="5797621" y="0"/>
                        </a:cubicBezTo>
                        <a:cubicBezTo>
                          <a:pt x="5940316" y="3305"/>
                          <a:pt x="6247140" y="-45761"/>
                          <a:pt x="6486749" y="0"/>
                        </a:cubicBezTo>
                        <a:cubicBezTo>
                          <a:pt x="6580986" y="-8605"/>
                          <a:pt x="6683564" y="37353"/>
                          <a:pt x="6866957" y="0"/>
                        </a:cubicBezTo>
                        <a:cubicBezTo>
                          <a:pt x="7050350" y="-37353"/>
                          <a:pt x="7087433" y="1583"/>
                          <a:pt x="7278850" y="0"/>
                        </a:cubicBezTo>
                        <a:cubicBezTo>
                          <a:pt x="7424026" y="-32991"/>
                          <a:pt x="8001459" y="166081"/>
                          <a:pt x="8276898" y="0"/>
                        </a:cubicBezTo>
                        <a:cubicBezTo>
                          <a:pt x="8564813" y="-110873"/>
                          <a:pt x="8906764" y="30143"/>
                          <a:pt x="9171973" y="0"/>
                        </a:cubicBezTo>
                        <a:cubicBezTo>
                          <a:pt x="9380682" y="-12735"/>
                          <a:pt x="9823755" y="92030"/>
                          <a:pt x="10170021" y="0"/>
                        </a:cubicBezTo>
                        <a:cubicBezTo>
                          <a:pt x="10479518" y="-9593"/>
                          <a:pt x="10724188" y="38526"/>
                          <a:pt x="11033411" y="0"/>
                        </a:cubicBezTo>
                        <a:cubicBezTo>
                          <a:pt x="11552131" y="6944"/>
                          <a:pt x="11747158" y="286828"/>
                          <a:pt x="11769505" y="726552"/>
                        </a:cubicBezTo>
                        <a:cubicBezTo>
                          <a:pt x="11851705" y="841858"/>
                          <a:pt x="11768669" y="1113585"/>
                          <a:pt x="11769505" y="1388102"/>
                        </a:cubicBezTo>
                        <a:cubicBezTo>
                          <a:pt x="11828024" y="1683921"/>
                          <a:pt x="11724926" y="1829131"/>
                          <a:pt x="11769505" y="2149241"/>
                        </a:cubicBezTo>
                        <a:cubicBezTo>
                          <a:pt x="11831272" y="2534317"/>
                          <a:pt x="11715134" y="2599822"/>
                          <a:pt x="11769505" y="2760997"/>
                        </a:cubicBezTo>
                        <a:cubicBezTo>
                          <a:pt x="11802042" y="2924942"/>
                          <a:pt x="11663566" y="3362617"/>
                          <a:pt x="11769505" y="3472341"/>
                        </a:cubicBezTo>
                        <a:cubicBezTo>
                          <a:pt x="11857099" y="3648705"/>
                          <a:pt x="11665343" y="3784727"/>
                          <a:pt x="11769505" y="4034303"/>
                        </a:cubicBezTo>
                        <a:cubicBezTo>
                          <a:pt x="11804019" y="4237220"/>
                          <a:pt x="11723890" y="4505323"/>
                          <a:pt x="11769505" y="4646060"/>
                        </a:cubicBezTo>
                        <a:cubicBezTo>
                          <a:pt x="11852403" y="4808465"/>
                          <a:pt x="11627191" y="5381150"/>
                          <a:pt x="11769505" y="5705963"/>
                        </a:cubicBezTo>
                        <a:cubicBezTo>
                          <a:pt x="11691881" y="6145040"/>
                          <a:pt x="11485340" y="6371219"/>
                          <a:pt x="11033411" y="6432516"/>
                        </a:cubicBezTo>
                        <a:cubicBezTo>
                          <a:pt x="10830776" y="6478479"/>
                          <a:pt x="10691811" y="6378889"/>
                          <a:pt x="10550230" y="6432516"/>
                        </a:cubicBezTo>
                        <a:cubicBezTo>
                          <a:pt x="10372153" y="6554899"/>
                          <a:pt x="10075196" y="6431974"/>
                          <a:pt x="9861101" y="6432516"/>
                        </a:cubicBezTo>
                        <a:cubicBezTo>
                          <a:pt x="9609764" y="6449768"/>
                          <a:pt x="9472985" y="6392589"/>
                          <a:pt x="9377919" y="6432516"/>
                        </a:cubicBezTo>
                        <a:cubicBezTo>
                          <a:pt x="9243777" y="6468323"/>
                          <a:pt x="8957080" y="6355651"/>
                          <a:pt x="8482845" y="6432516"/>
                        </a:cubicBezTo>
                        <a:cubicBezTo>
                          <a:pt x="8101799" y="6548181"/>
                          <a:pt x="8029975" y="6415476"/>
                          <a:pt x="7690743" y="6432516"/>
                        </a:cubicBezTo>
                        <a:cubicBezTo>
                          <a:pt x="7331054" y="6451910"/>
                          <a:pt x="7339770" y="6402799"/>
                          <a:pt x="7207562" y="6432516"/>
                        </a:cubicBezTo>
                        <a:cubicBezTo>
                          <a:pt x="7046448" y="6432046"/>
                          <a:pt x="6596283" y="6420577"/>
                          <a:pt x="6415459" y="6432516"/>
                        </a:cubicBezTo>
                        <a:cubicBezTo>
                          <a:pt x="6207478" y="6444010"/>
                          <a:pt x="5856760" y="6427213"/>
                          <a:pt x="5726331" y="6432516"/>
                        </a:cubicBezTo>
                        <a:cubicBezTo>
                          <a:pt x="5504345" y="6455113"/>
                          <a:pt x="5001540" y="6379872"/>
                          <a:pt x="4831257" y="6432516"/>
                        </a:cubicBezTo>
                        <a:cubicBezTo>
                          <a:pt x="4636392" y="6517511"/>
                          <a:pt x="4381717" y="6381712"/>
                          <a:pt x="4245102" y="6432516"/>
                        </a:cubicBezTo>
                        <a:cubicBezTo>
                          <a:pt x="4191531" y="6519708"/>
                          <a:pt x="3631919" y="6470177"/>
                          <a:pt x="3247054" y="6432516"/>
                        </a:cubicBezTo>
                        <a:cubicBezTo>
                          <a:pt x="2817222" y="6436444"/>
                          <a:pt x="2815996" y="6341395"/>
                          <a:pt x="2454953" y="6432516"/>
                        </a:cubicBezTo>
                        <a:cubicBezTo>
                          <a:pt x="2087459" y="6524393"/>
                          <a:pt x="1855817" y="6384924"/>
                          <a:pt x="1662851" y="6432516"/>
                        </a:cubicBezTo>
                        <a:cubicBezTo>
                          <a:pt x="1437625" y="6551983"/>
                          <a:pt x="1188491" y="6383896"/>
                          <a:pt x="736093" y="6432516"/>
                        </a:cubicBezTo>
                        <a:cubicBezTo>
                          <a:pt x="406857" y="6412543"/>
                          <a:pt x="11478" y="6130355"/>
                          <a:pt x="0" y="5705963"/>
                        </a:cubicBezTo>
                        <a:cubicBezTo>
                          <a:pt x="-74100" y="5459110"/>
                          <a:pt x="40244" y="5230715"/>
                          <a:pt x="0" y="4895031"/>
                        </a:cubicBezTo>
                        <a:cubicBezTo>
                          <a:pt x="-50620" y="4610558"/>
                          <a:pt x="54960" y="4508247"/>
                          <a:pt x="0" y="4283274"/>
                        </a:cubicBezTo>
                        <a:cubicBezTo>
                          <a:pt x="-61111" y="4082625"/>
                          <a:pt x="-3387" y="3946960"/>
                          <a:pt x="0" y="3671518"/>
                        </a:cubicBezTo>
                        <a:cubicBezTo>
                          <a:pt x="-25061" y="3382887"/>
                          <a:pt x="89303" y="3286668"/>
                          <a:pt x="0" y="3009968"/>
                        </a:cubicBezTo>
                        <a:cubicBezTo>
                          <a:pt x="-36686" y="2751343"/>
                          <a:pt x="79514" y="2520461"/>
                          <a:pt x="0" y="2348418"/>
                        </a:cubicBezTo>
                        <a:cubicBezTo>
                          <a:pt x="-42475" y="2158181"/>
                          <a:pt x="53598" y="1880271"/>
                          <a:pt x="0" y="1686867"/>
                        </a:cubicBezTo>
                        <a:cubicBezTo>
                          <a:pt x="8563" y="1485027"/>
                          <a:pt x="76893" y="1177052"/>
                          <a:pt x="0" y="726552"/>
                        </a:cubicBezTo>
                        <a:close/>
                      </a:path>
                      <a:path w="11769505" h="6432516" fill="none" stroke="0" extrusionOk="0">
                        <a:moveTo>
                          <a:pt x="0" y="726552"/>
                        </a:moveTo>
                        <a:cubicBezTo>
                          <a:pt x="-46776" y="369786"/>
                          <a:pt x="219235" y="16384"/>
                          <a:pt x="736093" y="0"/>
                        </a:cubicBezTo>
                        <a:cubicBezTo>
                          <a:pt x="950108" y="29419"/>
                          <a:pt x="1150914" y="35678"/>
                          <a:pt x="1322247" y="0"/>
                        </a:cubicBezTo>
                        <a:cubicBezTo>
                          <a:pt x="1512346" y="-31906"/>
                          <a:pt x="1984928" y="68930"/>
                          <a:pt x="2217322" y="0"/>
                        </a:cubicBezTo>
                        <a:cubicBezTo>
                          <a:pt x="2523841" y="-72494"/>
                          <a:pt x="2635429" y="44917"/>
                          <a:pt x="3009423" y="0"/>
                        </a:cubicBezTo>
                        <a:cubicBezTo>
                          <a:pt x="3405855" y="-52533"/>
                          <a:pt x="3541245" y="137419"/>
                          <a:pt x="4007471" y="0"/>
                        </a:cubicBezTo>
                        <a:cubicBezTo>
                          <a:pt x="4430471" y="-96319"/>
                          <a:pt x="4275005" y="35181"/>
                          <a:pt x="4490654" y="0"/>
                        </a:cubicBezTo>
                        <a:cubicBezTo>
                          <a:pt x="4662796" y="-45647"/>
                          <a:pt x="4892054" y="-17798"/>
                          <a:pt x="4973835" y="0"/>
                        </a:cubicBezTo>
                        <a:cubicBezTo>
                          <a:pt x="5052584" y="4137"/>
                          <a:pt x="5747172" y="83204"/>
                          <a:pt x="5971883" y="0"/>
                        </a:cubicBezTo>
                        <a:cubicBezTo>
                          <a:pt x="6286931" y="-66082"/>
                          <a:pt x="6412530" y="38395"/>
                          <a:pt x="6558038" y="0"/>
                        </a:cubicBezTo>
                        <a:cubicBezTo>
                          <a:pt x="6767809" y="-97222"/>
                          <a:pt x="7319291" y="-31190"/>
                          <a:pt x="7556086" y="0"/>
                        </a:cubicBezTo>
                        <a:cubicBezTo>
                          <a:pt x="7859865" y="-9577"/>
                          <a:pt x="8156725" y="71291"/>
                          <a:pt x="8348187" y="0"/>
                        </a:cubicBezTo>
                        <a:cubicBezTo>
                          <a:pt x="8514809" y="-64994"/>
                          <a:pt x="8983089" y="56013"/>
                          <a:pt x="9243262" y="0"/>
                        </a:cubicBezTo>
                        <a:cubicBezTo>
                          <a:pt x="9548175" y="-91384"/>
                          <a:pt x="9837805" y="3588"/>
                          <a:pt x="10035363" y="0"/>
                        </a:cubicBezTo>
                        <a:cubicBezTo>
                          <a:pt x="10248491" y="-25017"/>
                          <a:pt x="10796709" y="30363"/>
                          <a:pt x="11033411" y="0"/>
                        </a:cubicBezTo>
                        <a:cubicBezTo>
                          <a:pt x="11398668" y="-77878"/>
                          <a:pt x="11825836" y="146266"/>
                          <a:pt x="11769505" y="726552"/>
                        </a:cubicBezTo>
                        <a:cubicBezTo>
                          <a:pt x="11834590" y="1102808"/>
                          <a:pt x="11755172" y="1116556"/>
                          <a:pt x="11769505" y="1487690"/>
                        </a:cubicBezTo>
                        <a:cubicBezTo>
                          <a:pt x="11807791" y="1893393"/>
                          <a:pt x="11708359" y="2013221"/>
                          <a:pt x="11769505" y="2149241"/>
                        </a:cubicBezTo>
                        <a:cubicBezTo>
                          <a:pt x="11824214" y="2294240"/>
                          <a:pt x="11727839" y="2722714"/>
                          <a:pt x="11769505" y="2960174"/>
                        </a:cubicBezTo>
                        <a:cubicBezTo>
                          <a:pt x="11841090" y="3251113"/>
                          <a:pt x="11758002" y="3557504"/>
                          <a:pt x="11769505" y="3721312"/>
                        </a:cubicBezTo>
                        <a:cubicBezTo>
                          <a:pt x="11851953" y="3837130"/>
                          <a:pt x="11817965" y="4320994"/>
                          <a:pt x="11769505" y="4532244"/>
                        </a:cubicBezTo>
                        <a:cubicBezTo>
                          <a:pt x="11777965" y="4786325"/>
                          <a:pt x="11769990" y="4865957"/>
                          <a:pt x="11769505" y="5094207"/>
                        </a:cubicBezTo>
                        <a:cubicBezTo>
                          <a:pt x="11768864" y="5328317"/>
                          <a:pt x="11735644" y="5442949"/>
                          <a:pt x="11769505" y="5705963"/>
                        </a:cubicBezTo>
                        <a:cubicBezTo>
                          <a:pt x="11775443" y="6141438"/>
                          <a:pt x="11344607" y="6415091"/>
                          <a:pt x="11033411" y="6432516"/>
                        </a:cubicBezTo>
                        <a:cubicBezTo>
                          <a:pt x="10858725" y="6488457"/>
                          <a:pt x="10636015" y="6438409"/>
                          <a:pt x="10447257" y="6432516"/>
                        </a:cubicBezTo>
                        <a:cubicBezTo>
                          <a:pt x="10275987" y="6422784"/>
                          <a:pt x="10212765" y="6390746"/>
                          <a:pt x="9964074" y="6432516"/>
                        </a:cubicBezTo>
                        <a:cubicBezTo>
                          <a:pt x="9692372" y="6471249"/>
                          <a:pt x="9486766" y="6402367"/>
                          <a:pt x="9274946" y="6432516"/>
                        </a:cubicBezTo>
                        <a:cubicBezTo>
                          <a:pt x="9043288" y="6495979"/>
                          <a:pt x="8866419" y="6360360"/>
                          <a:pt x="8585818" y="6432516"/>
                        </a:cubicBezTo>
                        <a:cubicBezTo>
                          <a:pt x="8328725" y="6466352"/>
                          <a:pt x="8301656" y="6385707"/>
                          <a:pt x="7999663" y="6432516"/>
                        </a:cubicBezTo>
                        <a:cubicBezTo>
                          <a:pt x="7710756" y="6456881"/>
                          <a:pt x="7436823" y="6392760"/>
                          <a:pt x="7310534" y="6432516"/>
                        </a:cubicBezTo>
                        <a:cubicBezTo>
                          <a:pt x="7204468" y="6430531"/>
                          <a:pt x="6850563" y="6415899"/>
                          <a:pt x="6621406" y="6432516"/>
                        </a:cubicBezTo>
                        <a:cubicBezTo>
                          <a:pt x="6407214" y="6550101"/>
                          <a:pt x="6049655" y="6378565"/>
                          <a:pt x="5726331" y="6432516"/>
                        </a:cubicBezTo>
                        <a:cubicBezTo>
                          <a:pt x="5403326" y="6495894"/>
                          <a:pt x="5301590" y="6421989"/>
                          <a:pt x="5037203" y="6432516"/>
                        </a:cubicBezTo>
                        <a:cubicBezTo>
                          <a:pt x="4781930" y="6439203"/>
                          <a:pt x="4501906" y="6384224"/>
                          <a:pt x="4245102" y="6432516"/>
                        </a:cubicBezTo>
                        <a:cubicBezTo>
                          <a:pt x="3893269" y="6506110"/>
                          <a:pt x="3639145" y="6327456"/>
                          <a:pt x="3453001" y="6432516"/>
                        </a:cubicBezTo>
                        <a:cubicBezTo>
                          <a:pt x="3217858" y="6471738"/>
                          <a:pt x="2951075" y="6386006"/>
                          <a:pt x="2557926" y="6432516"/>
                        </a:cubicBezTo>
                        <a:cubicBezTo>
                          <a:pt x="2208497" y="6445590"/>
                          <a:pt x="2268495" y="6416220"/>
                          <a:pt x="2074745" y="6432516"/>
                        </a:cubicBezTo>
                        <a:cubicBezTo>
                          <a:pt x="1881052" y="6457802"/>
                          <a:pt x="1810046" y="6401462"/>
                          <a:pt x="1591562" y="6432516"/>
                        </a:cubicBezTo>
                        <a:cubicBezTo>
                          <a:pt x="1369112" y="6509223"/>
                          <a:pt x="985775" y="6363795"/>
                          <a:pt x="736093" y="6432516"/>
                        </a:cubicBezTo>
                        <a:cubicBezTo>
                          <a:pt x="396747" y="6503099"/>
                          <a:pt x="-7870" y="6053718"/>
                          <a:pt x="0" y="5705963"/>
                        </a:cubicBezTo>
                        <a:cubicBezTo>
                          <a:pt x="-19392" y="5482232"/>
                          <a:pt x="-9822" y="5372700"/>
                          <a:pt x="0" y="5044413"/>
                        </a:cubicBezTo>
                        <a:cubicBezTo>
                          <a:pt x="-1222" y="4728078"/>
                          <a:pt x="12976" y="4591508"/>
                          <a:pt x="0" y="4333068"/>
                        </a:cubicBezTo>
                        <a:cubicBezTo>
                          <a:pt x="63040" y="4101566"/>
                          <a:pt x="76858" y="3843509"/>
                          <a:pt x="0" y="3571930"/>
                        </a:cubicBezTo>
                        <a:cubicBezTo>
                          <a:pt x="-99080" y="3331827"/>
                          <a:pt x="51240" y="3011396"/>
                          <a:pt x="0" y="2860585"/>
                        </a:cubicBezTo>
                        <a:cubicBezTo>
                          <a:pt x="-15592" y="2688403"/>
                          <a:pt x="61296" y="2377479"/>
                          <a:pt x="0" y="2049653"/>
                        </a:cubicBezTo>
                        <a:cubicBezTo>
                          <a:pt x="-28187" y="1734323"/>
                          <a:pt x="16047" y="1610062"/>
                          <a:pt x="0" y="1338308"/>
                        </a:cubicBezTo>
                        <a:cubicBezTo>
                          <a:pt x="-48216" y="1072214"/>
                          <a:pt x="368" y="875155"/>
                          <a:pt x="0" y="72655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456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5"/>
            <a:ext cx="11968880" cy="4858484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69475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3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3"/>
            <a:ext cx="11973172" cy="672904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8852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5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3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0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6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3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68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620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13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44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831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012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493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86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12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91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2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9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7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22E24-795C-4761-BD98-D19D5A7282B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89547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2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12307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C6D28-5636-42E9-81A3-ECCA3221097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4655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5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6" y="915223"/>
            <a:ext cx="7154436" cy="52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ứng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dụng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107635" y="2595800"/>
            <a:ext cx="9041940" cy="1666402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7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629209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60315"/>
            <a:ext cx="9664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225772" y="4290656"/>
            <a:ext cx="950902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163980" y="3361350"/>
            <a:ext cx="372745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384407" y="5407712"/>
            <a:ext cx="815976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S, h, k, 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2048451" y="1450288"/>
            <a:ext cx="9041940" cy="1532157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530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BA8BB-8474-4C55-BD51-1C94B1176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5" y="310868"/>
            <a:ext cx="8033182" cy="604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518782" y="1092045"/>
            <a:ext cx="7154436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93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3048740" y="112754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3164149" y="3639928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>
              <a:spcBef>
                <a:spcPct val="50000"/>
              </a:spcBef>
            </a:pPr>
            <a:r>
              <a:rPr lang="vi-VN" alt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 Rừng cây vươn mình đón nắng mai.</a:t>
            </a:r>
            <a:endParaRPr lang="vi-VN" altLang="en-US" sz="4000" b="1" dirty="0" err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66086" y="615433"/>
            <a:ext cx="6324600" cy="3200400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viết ứng dụng có chữ nào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chữ hoa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332825" y="4421163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722177"/>
            <a:ext cx="7759059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34732" y="2703238"/>
            <a:ext cx="5751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S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hoa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HP001 4 hàng" panose="020B0603050302020204" pitchFamily="34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084" t="23276" r="12289" b="23165"/>
          <a:stretch/>
        </p:blipFill>
        <p:spPr bwMode="auto">
          <a:xfrm>
            <a:off x="6334032" y="2226732"/>
            <a:ext cx="3116710" cy="30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0"/>
            <a:ext cx="7154436" cy="10233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982358" y="924523"/>
            <a:ext cx="3670414" cy="4572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7C3F89-59EC-4E10-8DB6-122880187DC4}"/>
              </a:ext>
            </a:extLst>
          </p:cNvPr>
          <p:cNvSpPr/>
          <p:nvPr/>
        </p:nvSpPr>
        <p:spPr>
          <a:xfrm>
            <a:off x="1828800" y="5592932"/>
            <a:ext cx="8451542" cy="8282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48331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6"/>
          <a:srcRect l="6168" r="8270"/>
          <a:stretch/>
        </p:blipFill>
        <p:spPr>
          <a:xfrm>
            <a:off x="2336478" y="1447419"/>
            <a:ext cx="7417644" cy="4876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1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00536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3434890" y="969977"/>
            <a:ext cx="6566360" cy="538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1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23100" y="4992795"/>
            <a:ext cx="751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193</Words>
  <Application>Microsoft Office PowerPoint</Application>
  <PresentationFormat>Widescreen</PresentationFormat>
  <Paragraphs>30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等线</vt:lpstr>
      <vt:lpstr>等线 Light</vt:lpstr>
      <vt:lpstr>Kalam</vt:lpstr>
      <vt:lpstr>微软雅黑</vt:lpstr>
      <vt:lpstr>Montserrat</vt:lpstr>
      <vt:lpstr>Arial</vt:lpstr>
      <vt:lpstr>Arial-Rounded</vt:lpstr>
      <vt:lpstr>Calibri</vt:lpstr>
      <vt:lpstr>HP001 4 hàng</vt:lpstr>
      <vt:lpstr>Times New Roman</vt:lpstr>
      <vt:lpstr>UTM Avo</vt:lpstr>
      <vt:lpstr>2_Doodle Sketchbook by Slidesgo</vt:lpstr>
      <vt:lpstr>Office 主题</vt:lpstr>
      <vt:lpstr>1_Office 主题</vt:lpstr>
      <vt:lpstr>1_Doodle Sketchbook by Slidesgo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2021-08-01T02:31:00Z</dcterms:created>
  <dcterms:modified xsi:type="dcterms:W3CDTF">2021-08-01T02:41:34Z</dcterms:modified>
</cp:coreProperties>
</file>