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8" r:id="rId3"/>
    <p:sldMasterId id="2147483680" r:id="rId4"/>
    <p:sldMasterId id="2147483686" r:id="rId5"/>
    <p:sldMasterId id="2147483691" r:id="rId6"/>
  </p:sldMasterIdLst>
  <p:notesMasterIdLst>
    <p:notesMasterId r:id="rId19"/>
  </p:notesMasterIdLst>
  <p:sldIdLst>
    <p:sldId id="2007577138" r:id="rId7"/>
    <p:sldId id="2007577157" r:id="rId8"/>
    <p:sldId id="263" r:id="rId9"/>
    <p:sldId id="2007577152" r:id="rId10"/>
    <p:sldId id="2007577153" r:id="rId11"/>
    <p:sldId id="2007577154" r:id="rId12"/>
    <p:sldId id="2007577155" r:id="rId13"/>
    <p:sldId id="2007577156" r:id="rId14"/>
    <p:sldId id="304" r:id="rId15"/>
    <p:sldId id="305" r:id="rId16"/>
    <p:sldId id="1108839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2T15:33:50.34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3C1A8-94C3-4E09-9ACF-2DBACE5ED176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E3DCC-F538-4CC0-B1DC-601ADF3E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4082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525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0466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6891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9080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2242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287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2154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6288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1894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3468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34120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212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62216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167935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9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319401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34549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1438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162239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43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179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19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949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043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47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99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867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685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839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28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2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33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8460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3708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7698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061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607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2857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579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05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97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comments" Target="../comments/commen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632438" y="2629784"/>
              <a:ext cx="2588945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Nói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và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nghe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7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44800" y="202120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17" y="1015788"/>
            <a:ext cx="8431251" cy="4863153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2499509" y="2187438"/>
            <a:ext cx="71929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239C6AD-7BC7-40B0-B7F1-8CB78C86ABD8}"/>
              </a:ext>
            </a:extLst>
          </p:cNvPr>
          <p:cNvSpPr txBox="1"/>
          <p:nvPr/>
        </p:nvSpPr>
        <p:spPr>
          <a:xfrm>
            <a:off x="3700383" y="573635"/>
            <a:ext cx="614804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Nói và nghe</a:t>
            </a:r>
            <a:endParaRPr kumimoji="0" lang="en-US" sz="5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7FAF51-CAF4-4689-9326-89F53CB7E7A4}"/>
              </a:ext>
            </a:extLst>
          </p:cNvPr>
          <p:cNvSpPr txBox="1"/>
          <p:nvPr/>
        </p:nvSpPr>
        <p:spPr>
          <a:xfrm>
            <a:off x="3215306" y="199141"/>
            <a:ext cx="635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Chiếc đèn lồng</a:t>
            </a:r>
            <a:endParaRPr kumimoji="0" lang="en-VN" sz="4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CD691E-1336-44CE-AA65-597F7871D9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997547" y="1030138"/>
            <a:ext cx="3449959" cy="2771301"/>
          </a:xfrm>
          <a:prstGeom prst="roundRect">
            <a:avLst>
              <a:gd name="adj" fmla="val 6571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2F59E7-C56E-45EA-BDC3-6F542F72DE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6725365" y="962968"/>
            <a:ext cx="3449959" cy="2838471"/>
          </a:xfrm>
          <a:prstGeom prst="roundRect">
            <a:avLst>
              <a:gd name="adj" fmla="val 7415"/>
            </a:avLst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948CC2-6E1E-4934-9CFA-BB458962014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16" t="1296"/>
          <a:stretch/>
        </p:blipFill>
        <p:spPr>
          <a:xfrm>
            <a:off x="2997546" y="3868609"/>
            <a:ext cx="3624799" cy="2852051"/>
          </a:xfrm>
          <a:prstGeom prst="roundRect">
            <a:avLst>
              <a:gd name="adj" fmla="val 7876"/>
            </a:avLst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F208EAB-7117-4CFB-9A58-ED06719964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5366" y="3868609"/>
            <a:ext cx="3498998" cy="2878495"/>
          </a:xfrm>
          <a:prstGeom prst="roundRect">
            <a:avLst>
              <a:gd name="adj" fmla="val 8774"/>
            </a:avLst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3C5CEC-1431-4635-924C-E79EFFF8A28C}"/>
              </a:ext>
            </a:extLst>
          </p:cNvPr>
          <p:cNvSpPr/>
          <p:nvPr/>
        </p:nvSpPr>
        <p:spPr>
          <a:xfrm>
            <a:off x="4074850" y="6134470"/>
            <a:ext cx="5042517" cy="6798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21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816110" y="1513270"/>
            <a:ext cx="10559780" cy="53247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397420" y="19977"/>
            <a:ext cx="4519034" cy="1149417"/>
            <a:chOff x="512177" y="165021"/>
            <a:chExt cx="4519034" cy="1149417"/>
          </a:xfrm>
        </p:grpSpPr>
        <p:sp>
          <p:nvSpPr>
            <p:cNvPr id="29" name="文本框 14"/>
            <p:cNvSpPr/>
            <p:nvPr/>
          </p:nvSpPr>
          <p:spPr>
            <a:xfrm>
              <a:off x="1300904" y="508897"/>
              <a:ext cx="3730307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Chiếc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lồng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0CE566-4671-4A20-B0E3-B291BDE6A946}"/>
              </a:ext>
            </a:extLst>
          </p:cNvPr>
          <p:cNvSpPr txBox="1"/>
          <p:nvPr/>
        </p:nvSpPr>
        <p:spPr>
          <a:xfrm>
            <a:off x="967666" y="1610925"/>
            <a:ext cx="104082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đom</a:t>
            </a:r>
            <a:r>
              <a:rPr lang="en-US" sz="2000" dirty="0"/>
              <a:t> </a:t>
            </a:r>
            <a:r>
              <a:rPr lang="en-US" sz="2000" dirty="0" err="1"/>
              <a:t>đóm</a:t>
            </a:r>
            <a:r>
              <a:rPr lang="en-US" sz="2000" dirty="0"/>
              <a:t>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nhìn</a:t>
            </a:r>
            <a:r>
              <a:rPr lang="en-US" sz="2000" dirty="0"/>
              <a:t> </a:t>
            </a:r>
            <a:r>
              <a:rPr lang="en-US" sz="2000" dirty="0" err="1"/>
              <a:t>bầy</a:t>
            </a:r>
            <a:r>
              <a:rPr lang="en-US" sz="2000" dirty="0"/>
              <a:t> </a:t>
            </a:r>
            <a:r>
              <a:rPr lang="en-US" sz="2000" dirty="0" err="1"/>
              <a:t>đom</a:t>
            </a:r>
            <a:r>
              <a:rPr lang="en-US" sz="2000" dirty="0"/>
              <a:t> </a:t>
            </a:r>
            <a:r>
              <a:rPr lang="en-US" sz="2000" dirty="0" err="1"/>
              <a:t>đóm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tuổi</a:t>
            </a:r>
            <a:r>
              <a:rPr lang="en-US" sz="2000" dirty="0"/>
              <a:t> </a:t>
            </a:r>
            <a:r>
              <a:rPr lang="en-US" sz="2000" dirty="0" err="1"/>
              <a:t>rước</a:t>
            </a:r>
            <a:r>
              <a:rPr lang="en-US" sz="2000" dirty="0"/>
              <a:t> </a:t>
            </a:r>
            <a:r>
              <a:rPr lang="en-US" sz="2000" dirty="0" err="1"/>
              <a:t>đèn</a:t>
            </a:r>
            <a:r>
              <a:rPr lang="en-US" sz="2000" dirty="0"/>
              <a:t> </a:t>
            </a:r>
            <a:r>
              <a:rPr lang="en-US" sz="2000" dirty="0" err="1"/>
              <a:t>lồng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sáng</a:t>
            </a:r>
            <a:r>
              <a:rPr lang="en-US" sz="2000" dirty="0"/>
              <a:t> </a:t>
            </a:r>
            <a:r>
              <a:rPr lang="en-US" sz="2000" dirty="0" err="1"/>
              <a:t>rực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con </a:t>
            </a:r>
            <a:r>
              <a:rPr lang="en-US" sz="2000" dirty="0" err="1"/>
              <a:t>đường</a:t>
            </a:r>
            <a:r>
              <a:rPr lang="en-US" sz="2000" dirty="0"/>
              <a:t>. </a:t>
            </a:r>
            <a:r>
              <a:rPr lang="en-US" sz="2000" dirty="0" err="1"/>
              <a:t>Trông</a:t>
            </a:r>
            <a:r>
              <a:rPr lang="en-US" sz="2000" dirty="0"/>
              <a:t> </a:t>
            </a:r>
            <a:r>
              <a:rPr lang="en-US" sz="2000" dirty="0" err="1"/>
              <a:t>chúng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ngôi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lấp</a:t>
            </a:r>
            <a:r>
              <a:rPr lang="en-US" sz="2000" dirty="0"/>
              <a:t> </a:t>
            </a:r>
            <a:r>
              <a:rPr lang="en-US" sz="2000" dirty="0" err="1"/>
              <a:t>lánh</a:t>
            </a:r>
            <a:r>
              <a:rPr lang="en-US" sz="20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Ôi</a:t>
            </a:r>
            <a:r>
              <a:rPr lang="en-US" sz="2000" dirty="0"/>
              <a:t> chao,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!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đom</a:t>
            </a:r>
            <a:r>
              <a:rPr lang="en-US" sz="2000" dirty="0"/>
              <a:t> </a:t>
            </a:r>
            <a:r>
              <a:rPr lang="en-US" sz="2000" dirty="0" err="1"/>
              <a:t>đóm</a:t>
            </a:r>
            <a:r>
              <a:rPr lang="en-US" sz="2000" dirty="0"/>
              <a:t> </a:t>
            </a:r>
            <a:r>
              <a:rPr lang="en-US" sz="2000" dirty="0" err="1"/>
              <a:t>thở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.</a:t>
            </a:r>
          </a:p>
          <a:p>
            <a:r>
              <a:rPr lang="en-US" sz="2000" dirty="0"/>
              <a:t>(2) </a:t>
            </a:r>
            <a:r>
              <a:rPr lang="en-US" sz="2000" dirty="0" err="1"/>
              <a:t>Chợt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nghe</a:t>
            </a:r>
            <a:r>
              <a:rPr lang="en-US" sz="2000" dirty="0"/>
              <a:t> </a:t>
            </a:r>
            <a:r>
              <a:rPr lang="en-US" sz="2000" dirty="0" err="1"/>
              <a:t>thấy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khóc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bãi</a:t>
            </a:r>
            <a:r>
              <a:rPr lang="en-US" sz="2000" dirty="0"/>
              <a:t> </a:t>
            </a:r>
            <a:r>
              <a:rPr lang="en-US" sz="2000" dirty="0" err="1"/>
              <a:t>cỏ</a:t>
            </a:r>
            <a:r>
              <a:rPr lang="en-US" sz="2000" dirty="0"/>
              <a:t>. </a:t>
            </a:r>
            <a:r>
              <a:rPr lang="en-US" sz="2000" dirty="0" err="1"/>
              <a:t>Bác</a:t>
            </a:r>
            <a:r>
              <a:rPr lang="en-US" sz="2000" dirty="0"/>
              <a:t> bay tới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ra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ong</a:t>
            </a:r>
            <a:r>
              <a:rPr lang="en-US" sz="2000" dirty="0"/>
              <a:t> non. Anh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Đừng</a:t>
            </a:r>
            <a:r>
              <a:rPr lang="en-US" sz="2000" dirty="0"/>
              <a:t> lo </a:t>
            </a:r>
            <a:r>
              <a:rPr lang="en-US" sz="2000" dirty="0" err="1"/>
              <a:t>lắng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, ta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cháu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đom</a:t>
            </a:r>
            <a:r>
              <a:rPr lang="en-US" sz="2000" dirty="0"/>
              <a:t> </a:t>
            </a:r>
            <a:r>
              <a:rPr lang="en-US" sz="2000" dirty="0" err="1"/>
              <a:t>đóm</a:t>
            </a:r>
            <a:r>
              <a:rPr lang="en-US" sz="2000" dirty="0"/>
              <a:t> an </a:t>
            </a:r>
            <a:r>
              <a:rPr lang="en-US" sz="2000" dirty="0" err="1"/>
              <a:t>ủi</a:t>
            </a:r>
            <a:r>
              <a:rPr lang="en-US" sz="2000" dirty="0"/>
              <a:t> </a:t>
            </a:r>
            <a:r>
              <a:rPr lang="en-US" sz="2000" dirty="0" err="1"/>
              <a:t>ong</a:t>
            </a:r>
            <a:r>
              <a:rPr lang="en-US" sz="2000" dirty="0"/>
              <a:t> non,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thắp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đèn</a:t>
            </a:r>
            <a:r>
              <a:rPr lang="en-US" sz="2000" dirty="0"/>
              <a:t> </a:t>
            </a:r>
            <a:r>
              <a:rPr lang="en-US" sz="2000" dirty="0" err="1"/>
              <a:t>lồng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, </a:t>
            </a:r>
            <a:r>
              <a:rPr lang="en-US" sz="2000" dirty="0" err="1"/>
              <a:t>dắt</a:t>
            </a:r>
            <a:r>
              <a:rPr lang="en-US" sz="2000" dirty="0"/>
              <a:t> cu </a:t>
            </a:r>
            <a:r>
              <a:rPr lang="en-US" sz="2000" dirty="0" err="1"/>
              <a:t>cậu</a:t>
            </a:r>
            <a:r>
              <a:rPr lang="en-US" sz="2000" dirty="0"/>
              <a:t> bay </a:t>
            </a:r>
            <a:r>
              <a:rPr lang="en-US" sz="2000" dirty="0" err="1"/>
              <a:t>đi</a:t>
            </a:r>
            <a:r>
              <a:rPr lang="en-US" sz="2000" dirty="0"/>
              <a:t>. </a:t>
            </a:r>
            <a:r>
              <a:rPr lang="en-US" sz="2000" dirty="0" err="1"/>
              <a:t>Bác</a:t>
            </a:r>
            <a:r>
              <a:rPr lang="en-US" sz="2000" dirty="0"/>
              <a:t> bay </a:t>
            </a:r>
            <a:r>
              <a:rPr lang="en-US" sz="2000" dirty="0" err="1"/>
              <a:t>mãi</a:t>
            </a:r>
            <a:r>
              <a:rPr lang="en-US" sz="2000" dirty="0"/>
              <a:t>, bay </a:t>
            </a:r>
            <a:r>
              <a:rPr lang="en-US" sz="2000" dirty="0" err="1"/>
              <a:t>mãi</a:t>
            </a:r>
            <a:r>
              <a:rPr lang="en-US" sz="2000" dirty="0"/>
              <a:t>,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ong</a:t>
            </a:r>
            <a:r>
              <a:rPr lang="en-US" sz="2000" dirty="0"/>
              <a:t> non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 </a:t>
            </a:r>
            <a:r>
              <a:rPr lang="en-US" sz="2000" dirty="0" err="1"/>
              <a:t>mẹ</a:t>
            </a:r>
            <a:r>
              <a:rPr lang="en-US" sz="2000" dirty="0"/>
              <a:t>. </a:t>
            </a:r>
          </a:p>
          <a:p>
            <a:r>
              <a:rPr lang="en-US" sz="2000" dirty="0"/>
              <a:t>(3)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đom</a:t>
            </a:r>
            <a:r>
              <a:rPr lang="en-US" sz="2000" dirty="0"/>
              <a:t> </a:t>
            </a:r>
            <a:r>
              <a:rPr lang="en-US" sz="2000" dirty="0" err="1"/>
              <a:t>đóm</a:t>
            </a:r>
            <a:r>
              <a:rPr lang="en-US" sz="2000" dirty="0"/>
              <a:t> quay </a:t>
            </a:r>
            <a:r>
              <a:rPr lang="en-US" sz="2000" dirty="0" err="1"/>
              <a:t>trở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.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đèn</a:t>
            </a:r>
            <a:r>
              <a:rPr lang="en-US" sz="2000" dirty="0"/>
              <a:t> </a:t>
            </a:r>
            <a:r>
              <a:rPr lang="en-US" sz="2000" dirty="0" err="1"/>
              <a:t>lồng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cứ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dần</a:t>
            </a:r>
            <a:r>
              <a:rPr lang="en-US" sz="2000" dirty="0"/>
              <a:t>, 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dần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tắt</a:t>
            </a:r>
            <a:r>
              <a:rPr lang="en-US" sz="2000" dirty="0"/>
              <a:t> </a:t>
            </a:r>
            <a:r>
              <a:rPr lang="en-US" sz="2000" dirty="0" err="1"/>
              <a:t>hẳn</a:t>
            </a:r>
            <a:r>
              <a:rPr lang="en-US" sz="2000" dirty="0"/>
              <a:t>. Chao </a:t>
            </a:r>
            <a:r>
              <a:rPr lang="en-US" sz="2000" dirty="0" err="1"/>
              <a:t>ôi</a:t>
            </a:r>
            <a:r>
              <a:rPr lang="en-US" sz="2000" dirty="0"/>
              <a:t>! </a:t>
            </a:r>
            <a:r>
              <a:rPr lang="en-US" sz="2000" dirty="0" err="1"/>
              <a:t>Tuổi</a:t>
            </a:r>
            <a:r>
              <a:rPr lang="en-US" sz="2000" dirty="0"/>
              <a:t>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thật</a:t>
            </a:r>
            <a:r>
              <a:rPr lang="en-US" sz="2000" dirty="0"/>
              <a:t> </a:t>
            </a:r>
            <a:r>
              <a:rPr lang="en-US" sz="2000" dirty="0" err="1"/>
              <a:t>phiền</a:t>
            </a:r>
            <a:r>
              <a:rPr lang="en-US" sz="2000" dirty="0"/>
              <a:t> </a:t>
            </a:r>
            <a:r>
              <a:rPr lang="en-US" sz="2000" dirty="0" err="1"/>
              <a:t>phức</a:t>
            </a:r>
            <a:r>
              <a:rPr lang="en-US" sz="2000" dirty="0"/>
              <a:t>!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thấy</a:t>
            </a:r>
            <a:r>
              <a:rPr lang="en-US" sz="2000" dirty="0"/>
              <a:t> </a:t>
            </a:r>
            <a:r>
              <a:rPr lang="en-US" sz="2000" dirty="0" err="1"/>
              <a:t>vui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chút</a:t>
            </a:r>
            <a:r>
              <a:rPr lang="en-US" sz="2000" dirty="0"/>
              <a:t> </a:t>
            </a:r>
            <a:r>
              <a:rPr lang="en-US" sz="2000" dirty="0" err="1"/>
              <a:t>ánh</a:t>
            </a:r>
            <a:r>
              <a:rPr lang="en-US" sz="2000" dirty="0"/>
              <a:t> </a:t>
            </a:r>
            <a:r>
              <a:rPr lang="en-US" sz="2000" dirty="0" err="1"/>
              <a:t>sáng</a:t>
            </a:r>
            <a:r>
              <a:rPr lang="en-US" sz="2000" dirty="0"/>
              <a:t>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thật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ích</a:t>
            </a:r>
            <a:r>
              <a:rPr lang="en-US" sz="2000" dirty="0"/>
              <a:t>.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đom</a:t>
            </a:r>
            <a:r>
              <a:rPr lang="en-US" sz="2000" dirty="0"/>
              <a:t> </a:t>
            </a:r>
            <a:r>
              <a:rPr lang="en-US" sz="2000" dirty="0" err="1"/>
              <a:t>đóm</a:t>
            </a:r>
            <a:r>
              <a:rPr lang="en-US" sz="2000" dirty="0"/>
              <a:t> </a:t>
            </a:r>
            <a:r>
              <a:rPr lang="en-US" sz="2000" dirty="0" err="1"/>
              <a:t>đập</a:t>
            </a:r>
            <a:r>
              <a:rPr lang="en-US" sz="2000" dirty="0"/>
              <a:t> </a:t>
            </a:r>
            <a:r>
              <a:rPr lang="en-US" sz="2000" dirty="0" err="1"/>
              <a:t>nhẹ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cánh</a:t>
            </a:r>
            <a:r>
              <a:rPr lang="en-US" sz="2000" dirty="0"/>
              <a:t>, </a:t>
            </a:r>
            <a:r>
              <a:rPr lang="en-US" sz="2000" dirty="0" err="1"/>
              <a:t>chậm</a:t>
            </a:r>
            <a:r>
              <a:rPr lang="en-US" sz="2000" dirty="0"/>
              <a:t> </a:t>
            </a:r>
            <a:r>
              <a:rPr lang="en-US" sz="2000" dirty="0" err="1"/>
              <a:t>chạp</a:t>
            </a:r>
            <a:r>
              <a:rPr lang="en-US" sz="2000" dirty="0"/>
              <a:t> bay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đêm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.</a:t>
            </a:r>
          </a:p>
          <a:p>
            <a:r>
              <a:rPr lang="en-US" sz="2000" dirty="0"/>
              <a:t>(4) </a:t>
            </a:r>
            <a:r>
              <a:rPr lang="en-US" sz="2000" dirty="0" err="1"/>
              <a:t>Đột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đèn</a:t>
            </a:r>
            <a:r>
              <a:rPr lang="en-US" sz="2000" dirty="0"/>
              <a:t> </a:t>
            </a:r>
            <a:r>
              <a:rPr lang="en-US" sz="2000" dirty="0" err="1"/>
              <a:t>lồng</a:t>
            </a:r>
            <a:r>
              <a:rPr lang="en-US" sz="2000" dirty="0"/>
              <a:t> lung </a:t>
            </a:r>
            <a:r>
              <a:rPr lang="en-US" sz="2000" dirty="0" err="1"/>
              <a:t>linh</a:t>
            </a:r>
            <a:r>
              <a:rPr lang="en-US" sz="2000" dirty="0"/>
              <a:t> </a:t>
            </a:r>
            <a:r>
              <a:rPr lang="en-US" sz="2000" dirty="0" err="1"/>
              <a:t>tiến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phía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. 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ơi</a:t>
            </a:r>
            <a:r>
              <a:rPr lang="en-US" sz="2000" dirty="0"/>
              <a:t>!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ong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. </a:t>
            </a:r>
            <a:r>
              <a:rPr lang="en-US" sz="2000" dirty="0" err="1"/>
              <a:t>Chúng</a:t>
            </a:r>
            <a:r>
              <a:rPr lang="en-US" sz="2000" dirty="0"/>
              <a:t> </a:t>
            </a:r>
            <a:r>
              <a:rPr lang="en-US" sz="2000" dirty="0" err="1"/>
              <a:t>cháu</a:t>
            </a:r>
            <a:r>
              <a:rPr lang="en-US" sz="2000" dirty="0"/>
              <a:t> tới </a:t>
            </a:r>
            <a:r>
              <a:rPr lang="en-US" sz="2000" dirty="0" err="1"/>
              <a:t>để</a:t>
            </a:r>
            <a:r>
              <a:rPr lang="en-US" sz="2000" dirty="0"/>
              <a:t> soi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ạ! </a:t>
            </a:r>
          </a:p>
          <a:p>
            <a:r>
              <a:rPr lang="en-US" sz="2000" dirty="0" err="1"/>
              <a:t>Thì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bầy</a:t>
            </a:r>
            <a:r>
              <a:rPr lang="en-US" sz="2000" dirty="0"/>
              <a:t> </a:t>
            </a:r>
            <a:r>
              <a:rPr lang="en-US" sz="2000" dirty="0" err="1"/>
              <a:t>đom</a:t>
            </a:r>
            <a:r>
              <a:rPr lang="en-US" sz="2000" dirty="0"/>
              <a:t> </a:t>
            </a:r>
            <a:r>
              <a:rPr lang="en-US" sz="2000" dirty="0" err="1"/>
              <a:t>đóm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cháu</a:t>
            </a:r>
            <a:r>
              <a:rPr lang="en-US" sz="2000" dirty="0"/>
              <a:t> </a:t>
            </a:r>
            <a:r>
              <a:rPr lang="en-US" sz="2000" dirty="0" err="1"/>
              <a:t>ngoan</a:t>
            </a:r>
            <a:r>
              <a:rPr lang="en-US" sz="2000" dirty="0"/>
              <a:t> </a:t>
            </a:r>
            <a:r>
              <a:rPr lang="en-US" sz="2000" dirty="0" err="1"/>
              <a:t>lắm</a:t>
            </a:r>
            <a:r>
              <a:rPr lang="en-US" sz="2000" dirty="0"/>
              <a:t>!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đom</a:t>
            </a:r>
            <a:r>
              <a:rPr lang="en-US" sz="2000" dirty="0"/>
              <a:t> </a:t>
            </a:r>
            <a:r>
              <a:rPr lang="en-US" sz="2000" dirty="0" err="1"/>
              <a:t>đóm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. </a:t>
            </a:r>
            <a:r>
              <a:rPr lang="en-US" sz="2000" dirty="0" err="1"/>
              <a:t>Giọt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mắt</a:t>
            </a:r>
            <a:r>
              <a:rPr lang="en-US" sz="2000" dirty="0"/>
              <a:t> </a:t>
            </a:r>
            <a:r>
              <a:rPr lang="en-US" sz="2000" dirty="0" err="1"/>
              <a:t>hạnh</a:t>
            </a:r>
            <a:r>
              <a:rPr lang="en-US" sz="2000" dirty="0"/>
              <a:t> </a:t>
            </a:r>
            <a:r>
              <a:rPr lang="en-US" sz="2000" dirty="0" err="1"/>
              <a:t>phúc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ra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khuôn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nhăn</a:t>
            </a:r>
            <a:r>
              <a:rPr lang="en-US" sz="2000" dirty="0"/>
              <a:t> </a:t>
            </a:r>
            <a:r>
              <a:rPr lang="en-US" sz="2000" dirty="0" err="1"/>
              <a:t>nheo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1233996" y="3183500"/>
            <a:ext cx="4862005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 đom đóm già nghĩ gì khi nhìn bầy đom đóm nhỏ rước đèn lồng?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5998621" y="2955094"/>
            <a:ext cx="5116221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 đom đóm làm gì khi nghe tiếng khóc của ong non?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401117" y="5973144"/>
            <a:ext cx="5116220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 gì xảy ra với bác đom đóm sau khi đưa ong non về nhà?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52220" y="6003137"/>
            <a:ext cx="4063632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869040" y="283976"/>
            <a:ext cx="2454232" cy="2350015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6716711" y="283976"/>
            <a:ext cx="2518873" cy="2339101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2869040" y="3536071"/>
            <a:ext cx="2454232" cy="2350292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8040" y="3536071"/>
            <a:ext cx="2504920" cy="2372084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13118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7" y="303766"/>
            <a:ext cx="781912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2578985" y="5909638"/>
            <a:ext cx="7034029" cy="4492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 đom đóm già nghĩ gì khi nhìn bầy đom đóm nhỏ rước đèn lồng?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3844400" y="1104285"/>
            <a:ext cx="4335945" cy="4151823"/>
          </a:xfrm>
          <a:prstGeom prst="roundRect">
            <a:avLst>
              <a:gd name="adj" fmla="val 6571"/>
            </a:avLst>
          </a:prstGeom>
        </p:spPr>
      </p:pic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C9BF501-5CDE-4A61-B34E-FE524A1B8369}"/>
              </a:ext>
            </a:extLst>
          </p:cNvPr>
          <p:cNvSpPr/>
          <p:nvPr/>
        </p:nvSpPr>
        <p:spPr>
          <a:xfrm>
            <a:off x="3281799" y="5753715"/>
            <a:ext cx="7034029" cy="4492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đóm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nhìn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thầy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bầy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đóm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trẻ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tuổi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rước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đèn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lồng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7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3508601" y="4787523"/>
            <a:ext cx="6194691" cy="163698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 đom đóm làm gì khi nghe tiếng khóc của ong non?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981204" y="859800"/>
            <a:ext cx="5063193" cy="3927723"/>
          </a:xfrm>
          <a:prstGeom prst="roundRect">
            <a:avLst>
              <a:gd name="adj" fmla="val 7415"/>
            </a:avLst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952625C-8FC6-4C6D-BD08-55818565C2E9}"/>
              </a:ext>
            </a:extLst>
          </p:cNvPr>
          <p:cNvSpPr/>
          <p:nvPr/>
        </p:nvSpPr>
        <p:spPr>
          <a:xfrm>
            <a:off x="3785288" y="4947321"/>
            <a:ext cx="6194691" cy="163698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đóm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sẽ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on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2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3186775" y="4894643"/>
            <a:ext cx="6250188" cy="117426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 gì xảy ra với bác đom đóm sau khi đưa ong non về nhà?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3973417" y="469496"/>
            <a:ext cx="4762209" cy="4560523"/>
          </a:xfrm>
          <a:prstGeom prst="roundRect">
            <a:avLst>
              <a:gd name="adj" fmla="val 7876"/>
            </a:avLst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A9E9CC85-AA14-455F-B83C-DA93276E6ED3}"/>
              </a:ext>
            </a:extLst>
          </p:cNvPr>
          <p:cNvSpPr/>
          <p:nvPr/>
        </p:nvSpPr>
        <p:spPr>
          <a:xfrm>
            <a:off x="3330297" y="5030019"/>
            <a:ext cx="6250188" cy="117426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Chiếc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đèn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lồng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tối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dần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rồi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tắt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hẳn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2654423" y="4848540"/>
            <a:ext cx="7554897" cy="139139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0399" y="310718"/>
            <a:ext cx="4773208" cy="4651195"/>
          </a:xfrm>
          <a:prstGeom prst="roundRect">
            <a:avLst>
              <a:gd name="adj" fmla="val 8774"/>
            </a:avLst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A8B434D-1C42-4E56-A4A6-B1F339114D31}"/>
              </a:ext>
            </a:extLst>
          </p:cNvPr>
          <p:cNvSpPr/>
          <p:nvPr/>
        </p:nvSpPr>
        <p:spPr>
          <a:xfrm>
            <a:off x="2780192" y="5019748"/>
            <a:ext cx="7554897" cy="139139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Bầy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non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soi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đường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3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528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Cïng b¹n kÓ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trong nhãm</a:t>
            </a: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Thêi gian 5’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529</Words>
  <Application>Microsoft Office PowerPoint</Application>
  <PresentationFormat>Widescreen</PresentationFormat>
  <Paragraphs>44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Averta Std CY Bold</vt:lpstr>
      <vt:lpstr>等线</vt:lpstr>
      <vt:lpstr>Kalam</vt:lpstr>
      <vt:lpstr>微软雅黑</vt:lpstr>
      <vt:lpstr>Montserrat</vt:lpstr>
      <vt:lpstr>Quicksand Medium</vt:lpstr>
      <vt:lpstr>UTM Cookies</vt:lpstr>
      <vt:lpstr>.VnAvant</vt:lpstr>
      <vt:lpstr>Arial</vt:lpstr>
      <vt:lpstr>Arial-Rounded</vt:lpstr>
      <vt:lpstr>Calibri</vt:lpstr>
      <vt:lpstr>Calibri Light</vt:lpstr>
      <vt:lpstr>包图主题2</vt:lpstr>
      <vt:lpstr>1_Doodle Sketchbook by Slidesgo</vt:lpstr>
      <vt:lpstr>2_Office Theme</vt:lpstr>
      <vt:lpstr>Hoạt động</vt:lpstr>
      <vt:lpstr>4_Office 主题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2021-08-01T02:42:14Z</dcterms:created>
  <dcterms:modified xsi:type="dcterms:W3CDTF">2021-08-01T03:11:08Z</dcterms:modified>
</cp:coreProperties>
</file>