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327" r:id="rId3"/>
    <p:sldId id="258" r:id="rId4"/>
    <p:sldId id="266" r:id="rId5"/>
    <p:sldId id="267" r:id="rId6"/>
    <p:sldId id="269" r:id="rId7"/>
    <p:sldId id="270" r:id="rId8"/>
    <p:sldId id="26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4366-D603-4BDD-BEBB-53C9B04EF8B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C841-E6A7-4730-BFB5-7B8556DF7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5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C841-E6A7-4730-BFB5-7B8556DF7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10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2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4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4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0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3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4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3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67CC-0F66-4006-BF24-CC6E23E2B8F3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A0E-4D83-4558-BDB3-12DB7259E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35922" y="2320579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6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6616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 – GIỜ, GIỜ - PHÚT, NGÀY - THÁNG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31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2594" y="2520528"/>
            <a:ext cx="795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5050"/>
                </a:solidFill>
              </a:rPr>
              <a:t>THỰC HÀNH VÀ TRẢI NGHIỆM </a:t>
            </a:r>
          </a:p>
          <a:p>
            <a:pPr algn="ctr"/>
            <a:r>
              <a:rPr lang="en-US" sz="4000" b="1" dirty="0">
                <a:solidFill>
                  <a:srgbClr val="FF5050"/>
                </a:solidFill>
              </a:rPr>
              <a:t>XEM ĐỒNG HỒ, XEM LỊCH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44289" y="3915268"/>
            <a:ext cx="8587038" cy="1788685"/>
            <a:chOff x="2109507" y="3963491"/>
            <a:chExt cx="8283741" cy="1788684"/>
          </a:xfrm>
        </p:grpSpPr>
        <p:sp>
          <p:nvSpPr>
            <p:cNvPr id="20" name="Flowchart: Terminator 19"/>
            <p:cNvSpPr/>
            <p:nvPr/>
          </p:nvSpPr>
          <p:spPr>
            <a:xfrm>
              <a:off x="2940098" y="4708882"/>
              <a:ext cx="692630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85674" y="4872481"/>
              <a:ext cx="780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2: Thực hành xem lịch</a:t>
              </a: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3480" y="1478075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4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597FC3-0B11-4198-8F85-9CD9A870B7C0}"/>
              </a:ext>
            </a:extLst>
          </p:cNvPr>
          <p:cNvGrpSpPr/>
          <p:nvPr/>
        </p:nvGrpSpPr>
        <p:grpSpPr>
          <a:xfrm>
            <a:off x="322472" y="934110"/>
            <a:ext cx="11879364" cy="4989780"/>
            <a:chOff x="447163" y="915721"/>
            <a:chExt cx="11879364" cy="49897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C68115D-363C-48DA-9077-7EC1BD9D7C29}"/>
                </a:ext>
              </a:extLst>
            </p:cNvPr>
            <p:cNvGrpSpPr/>
            <p:nvPr/>
          </p:nvGrpSpPr>
          <p:grpSpPr>
            <a:xfrm rot="10800000">
              <a:off x="759508" y="915722"/>
              <a:ext cx="10899091" cy="4989778"/>
              <a:chOff x="351004" y="819151"/>
              <a:chExt cx="8529271" cy="4224587"/>
            </a:xfrm>
          </p:grpSpPr>
          <p:pic>
            <p:nvPicPr>
              <p:cNvPr id="25" name="Picture 2">
                <a:extLst>
                  <a:ext uri="{FF2B5EF4-FFF2-40B4-BE49-F238E27FC236}">
                    <a16:creationId xmlns:a16="http://schemas.microsoft.com/office/drawing/2014/main" xmlns="" id="{8745FB99-C0BC-432C-B269-2AB65D453A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>
                <a:off x="352499" y="819151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xmlns="" id="{22389DD9-E4BC-453C-A091-11801A00AB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 flipV="1">
                <a:off x="351004" y="2924983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3353E451-31A4-4AB1-9EE1-539CA65C6CB9}"/>
                </a:ext>
              </a:extLst>
            </p:cNvPr>
            <p:cNvSpPr/>
            <p:nvPr/>
          </p:nvSpPr>
          <p:spPr>
            <a:xfrm>
              <a:off x="447163" y="1157723"/>
              <a:ext cx="11879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23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1B9E165F-D20A-42BE-B5FE-7BFCB14AD3D5}"/>
                </a:ext>
              </a:extLst>
            </p:cNvPr>
            <p:cNvSpPr/>
            <p:nvPr/>
          </p:nvSpPr>
          <p:spPr>
            <a:xfrm>
              <a:off x="4352664" y="2132528"/>
              <a:ext cx="32314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E91EC65-9AA0-4187-8398-D68CE3583748}"/>
                </a:ext>
              </a:extLst>
            </p:cNvPr>
            <p:cNvSpPr/>
            <p:nvPr/>
          </p:nvSpPr>
          <p:spPr>
            <a:xfrm>
              <a:off x="1758620" y="2947725"/>
              <a:ext cx="97327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Thực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hành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trải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nghiệm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xem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DDC0429-AAF6-4360-839C-85736E69938C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90C516E-68A8-4CEC-ADB9-AC437A7AC6BF}"/>
                </a:ext>
              </a:extLst>
            </p:cNvPr>
            <p:cNvCxnSpPr>
              <a:cxnSpLocks/>
            </p:cNvCxnSpPr>
            <p:nvPr/>
          </p:nvCxnSpPr>
          <p:spPr>
            <a:xfrm>
              <a:off x="759508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27" name="椭圆 15">
            <a:extLst>
              <a:ext uri="{FF2B5EF4-FFF2-40B4-BE49-F238E27FC236}">
                <a16:creationId xmlns:a16="http://schemas.microsoft.com/office/drawing/2014/main" xmlns="" id="{D24EB27F-9EB4-4113-8619-913EE18212C2}"/>
              </a:ext>
            </a:extLst>
          </p:cNvPr>
          <p:cNvSpPr/>
          <p:nvPr/>
        </p:nvSpPr>
        <p:spPr>
          <a:xfrm>
            <a:off x="9712037" y="5053456"/>
            <a:ext cx="2382578" cy="1765404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1CA34F3-907A-4F68-80C8-87F1461EB1D1}"/>
              </a:ext>
            </a:extLst>
          </p:cNvPr>
          <p:cNvSpPr/>
          <p:nvPr/>
        </p:nvSpPr>
        <p:spPr>
          <a:xfrm>
            <a:off x="779922" y="3781311"/>
            <a:ext cx="97327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62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hồ,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lịch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3204" y="2017141"/>
            <a:ext cx="402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Xem lịch và trả lời được câu hỏi.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3723" y="4024792"/>
            <a:ext cx="546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Nhớ các ngày kỉ niệm của tháng 5, tháng 6, tháng 12.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401460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189" y="5197641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4189" y="5684131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4188" y="6216210"/>
            <a:ext cx="7021011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82063" y="5243230"/>
            <a:ext cx="5005137" cy="486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err="1"/>
              <a:t>thứ</a:t>
            </a:r>
            <a:r>
              <a:rPr lang="en-US" sz="2400"/>
              <a:t> năm, </a:t>
            </a:r>
            <a:r>
              <a:rPr lang="en-US" sz="2400" err="1"/>
              <a:t>ngày</a:t>
            </a:r>
            <a:r>
              <a:rPr lang="en-US" sz="2400"/>
              <a:t> 23 </a:t>
            </a:r>
            <a:r>
              <a:rPr lang="en-US" sz="2400" err="1"/>
              <a:t>tháng</a:t>
            </a:r>
            <a:r>
              <a:rPr lang="en-US" sz="2400"/>
              <a:t> 12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6882063" y="5756682"/>
            <a:ext cx="5005137" cy="4864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Hôm</a:t>
            </a:r>
            <a:r>
              <a:rPr lang="en-US" sz="2400" dirty="0"/>
              <a:t> qua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err="1"/>
              <a:t>thứ</a:t>
            </a:r>
            <a:r>
              <a:rPr lang="en-US" sz="2400"/>
              <a:t> tư, </a:t>
            </a:r>
            <a:r>
              <a:rPr lang="en-US" sz="2400" err="1"/>
              <a:t>ngày</a:t>
            </a:r>
            <a:r>
              <a:rPr lang="en-US" sz="2400"/>
              <a:t> 22 </a:t>
            </a:r>
            <a:r>
              <a:rPr lang="en-US" sz="2400" err="1"/>
              <a:t>tháng</a:t>
            </a:r>
            <a:r>
              <a:rPr lang="en-US" sz="2400"/>
              <a:t> 12 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882063" y="6287265"/>
            <a:ext cx="5005137" cy="486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err="1"/>
              <a:t>thứ</a:t>
            </a:r>
            <a:r>
              <a:rPr lang="en-US" sz="2400"/>
              <a:t> sáu, </a:t>
            </a:r>
            <a:r>
              <a:rPr lang="en-US" sz="2400" err="1"/>
              <a:t>ngày</a:t>
            </a:r>
            <a:r>
              <a:rPr lang="en-US" sz="2400"/>
              <a:t> 24 </a:t>
            </a:r>
            <a:r>
              <a:rPr lang="en-US" sz="2400" err="1"/>
              <a:t>tháng</a:t>
            </a:r>
            <a:r>
              <a:rPr lang="en-US" sz="2400"/>
              <a:t> 12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495" t="26799" r="36157" b="33239"/>
          <a:stretch/>
        </p:blipFill>
        <p:spPr>
          <a:xfrm>
            <a:off x="1364034" y="840839"/>
            <a:ext cx="10162947" cy="42802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4545" y="1773382"/>
            <a:ext cx="1440873" cy="6511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044545" y="18378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17338" y="20994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1319169" y="1878442"/>
            <a:ext cx="96982" cy="969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655" y="3796146"/>
            <a:ext cx="665018" cy="4987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97928" y="3796146"/>
            <a:ext cx="665018" cy="498763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42018" y="3781544"/>
            <a:ext cx="665018" cy="498763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6777"/>
                    </a14:imgEffect>
                    <a14:imgEffect>
                      <a14:saturation sat="222000"/>
                    </a14:imgEffect>
                    <a14:imgEffect>
                      <a14:brightnessContrast bright="2000" contrast="-39000"/>
                    </a14:imgEffect>
                  </a14:imgLayer>
                </a14:imgProps>
              </a:ext>
            </a:extLst>
          </a:blip>
          <a:srcRect l="44298" t="28206" r="27719" b="43411"/>
          <a:stretch/>
        </p:blipFill>
        <p:spPr>
          <a:xfrm>
            <a:off x="5397843" y="2810679"/>
            <a:ext cx="6794157" cy="38762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08942" y="824018"/>
            <a:ext cx="525380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62745" y="901668"/>
            <a:ext cx="5005137" cy="4864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Tháng</a:t>
            </a:r>
            <a:r>
              <a:rPr lang="en-US" sz="2800" dirty="0"/>
              <a:t> 5 </a:t>
            </a:r>
            <a:r>
              <a:rPr lang="en-US" sz="2800" dirty="0" err="1"/>
              <a:t>có</a:t>
            </a:r>
            <a:r>
              <a:rPr lang="en-US" sz="2800" dirty="0"/>
              <a:t> 31 </a:t>
            </a:r>
            <a:r>
              <a:rPr lang="en-US" sz="2800" dirty="0" err="1"/>
              <a:t>ngày</a:t>
            </a:r>
            <a:r>
              <a:rPr lang="en-US" sz="28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08942" y="1491383"/>
            <a:ext cx="10480953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3274" y="2143314"/>
            <a:ext cx="10134608" cy="5202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Ba.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: 3, 10, 17, 24, 31.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7880" y="2891361"/>
            <a:ext cx="4417752" cy="15036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6063" y="4505578"/>
            <a:ext cx="4219569" cy="9166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Ngày</a:t>
            </a:r>
            <a:r>
              <a:rPr lang="en-US" sz="2800" dirty="0"/>
              <a:t> 19 </a:t>
            </a:r>
            <a:r>
              <a:rPr lang="en-US" sz="2800" dirty="0" err="1"/>
              <a:t>tháng</a:t>
            </a:r>
            <a:r>
              <a:rPr lang="en-US" sz="2800" dirty="0"/>
              <a:t> 5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536873" y="5929746"/>
            <a:ext cx="665018" cy="4987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36873" y="4197055"/>
            <a:ext cx="665018" cy="223145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922327" y="5063400"/>
            <a:ext cx="665018" cy="4987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922327" y="3384960"/>
            <a:ext cx="665018" cy="498763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3" grpId="1" animBg="1"/>
      <p:bldP spid="14" grpId="0" animBg="1"/>
      <p:bldP spid="14" grpId="1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0196" y="279868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80196" y="887989"/>
            <a:ext cx="7080026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8102" y="1398573"/>
            <a:ext cx="5550379" cy="1063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58102" y="2446592"/>
            <a:ext cx="5604373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0196" y="3266649"/>
            <a:ext cx="6079769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7053" y="3788006"/>
            <a:ext cx="6464780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702" t="38187" r="50000" b="30624"/>
          <a:stretch/>
        </p:blipFill>
        <p:spPr>
          <a:xfrm rot="409181">
            <a:off x="7028113" y="1524256"/>
            <a:ext cx="4705765" cy="4277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/>
        </p:blipFill>
        <p:spPr>
          <a:xfrm>
            <a:off x="310191" y="5296218"/>
            <a:ext cx="2259612" cy="11716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479F82A-E6A7-4561-88C6-82434ED44C01}"/>
              </a:ext>
            </a:extLst>
          </p:cNvPr>
          <p:cNvGrpSpPr/>
          <p:nvPr/>
        </p:nvGrpSpPr>
        <p:grpSpPr>
          <a:xfrm>
            <a:off x="2707937" y="4654554"/>
            <a:ext cx="3883145" cy="949731"/>
            <a:chOff x="2650134" y="927837"/>
            <a:chExt cx="5621970" cy="1403180"/>
          </a:xfrm>
        </p:grpSpPr>
        <p:sp>
          <p:nvSpPr>
            <p:cNvPr id="25" name="Cloud Callout 5">
              <a:extLst>
                <a:ext uri="{FF2B5EF4-FFF2-40B4-BE49-F238E27FC236}">
                  <a16:creationId xmlns:a16="http://schemas.microsoft.com/office/drawing/2014/main" xmlns="" id="{D5B2C8B3-59E5-445B-AB8A-D9F0B250F951}"/>
                </a:ext>
              </a:extLst>
            </p:cNvPr>
            <p:cNvSpPr/>
            <p:nvPr/>
          </p:nvSpPr>
          <p:spPr>
            <a:xfrm>
              <a:off x="2650134" y="927837"/>
              <a:ext cx="5621970" cy="1403180"/>
            </a:xfrm>
            <a:prstGeom prst="cloudCallout">
              <a:avLst>
                <a:gd name="adj1" fmla="val -44796"/>
                <a:gd name="adj2" fmla="val 1057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35F6DF92-8C95-4033-AAC5-93AA116BD425}"/>
                </a:ext>
              </a:extLst>
            </p:cNvPr>
            <p:cNvSpPr txBox="1"/>
            <p:nvPr/>
          </p:nvSpPr>
          <p:spPr>
            <a:xfrm>
              <a:off x="3210146" y="1307948"/>
              <a:ext cx="4501943" cy="6820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 động nhóm 4</a:t>
              </a: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xmlns="" id="{8554B2C4-451B-4E28-ADFC-5968CC98202D}"/>
              </a:ext>
            </a:extLst>
          </p:cNvPr>
          <p:cNvSpPr/>
          <p:nvPr/>
        </p:nvSpPr>
        <p:spPr>
          <a:xfrm>
            <a:off x="3806244" y="5882053"/>
            <a:ext cx="2771553" cy="7449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4188" y="20919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8508" y="172087"/>
            <a:ext cx="10758692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7880" y="924424"/>
            <a:ext cx="7080026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4875" y="1459518"/>
            <a:ext cx="5550379" cy="1063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8085" y="3159371"/>
            <a:ext cx="5604373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0179" y="3979428"/>
            <a:ext cx="6079769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8085" y="5191795"/>
            <a:ext cx="6464780" cy="8785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0702" t="38187" r="50000" b="30624"/>
          <a:stretch/>
        </p:blipFill>
        <p:spPr>
          <a:xfrm rot="409181">
            <a:off x="6685623" y="1173494"/>
            <a:ext cx="5069155" cy="4608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054201" y="2469729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</a:rPr>
              <a:t>Thứ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Tư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02050" y="2722941"/>
            <a:ext cx="635568" cy="5113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39831" y="3271801"/>
            <a:ext cx="628073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67906" y="3271801"/>
            <a:ext cx="634144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02051" y="3271801"/>
            <a:ext cx="635567" cy="53165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159999" y="3848427"/>
            <a:ext cx="628074" cy="61523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770145" y="4467811"/>
            <a:ext cx="628074" cy="53199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63019" y="4755677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</a:rPr>
              <a:t>Ngày</a:t>
            </a:r>
            <a:r>
              <a:rPr lang="en-US" sz="3200" b="1" dirty="0">
                <a:solidFill>
                  <a:schemeClr val="tx2"/>
                </a:solidFill>
              </a:rPr>
              <a:t> 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63019" y="6038129"/>
            <a:ext cx="2164874" cy="553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</a:rPr>
              <a:t>Ngày</a:t>
            </a:r>
            <a:r>
              <a:rPr lang="en-US" sz="3200" b="1" dirty="0">
                <a:solidFill>
                  <a:schemeClr val="tx2"/>
                </a:solidFill>
              </a:rPr>
              <a:t> 23</a:t>
            </a:r>
          </a:p>
        </p:txBody>
      </p:sp>
      <p:sp>
        <p:nvSpPr>
          <p:cNvPr id="22" name="Oval 21"/>
          <p:cNvSpPr/>
          <p:nvPr/>
        </p:nvSpPr>
        <p:spPr>
          <a:xfrm>
            <a:off x="8272600" y="2735563"/>
            <a:ext cx="665018" cy="4987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83791" y="3902260"/>
            <a:ext cx="665018" cy="4987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926791" y="3333129"/>
            <a:ext cx="665018" cy="498763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26791" y="4455639"/>
            <a:ext cx="665018" cy="498763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814" y="2103049"/>
            <a:ext cx="76331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621699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445</Words>
  <Application>Microsoft Office PowerPoint</Application>
  <PresentationFormat>Custom</PresentationFormat>
  <Paragraphs>65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Dream</cp:lastModifiedBy>
  <cp:revision>43</cp:revision>
  <dcterms:created xsi:type="dcterms:W3CDTF">2021-06-11T03:59:12Z</dcterms:created>
  <dcterms:modified xsi:type="dcterms:W3CDTF">2021-12-23T02:18:15Z</dcterms:modified>
</cp:coreProperties>
</file>