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27" r:id="rId3"/>
    <p:sldId id="259" r:id="rId4"/>
    <p:sldId id="256" r:id="rId5"/>
    <p:sldId id="260" r:id="rId6"/>
    <p:sldId id="261" r:id="rId7"/>
    <p:sldId id="328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4366-D603-4BDD-BEBB-53C9B04EF8B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C841-E6A7-4730-BFB5-7B8556DF7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6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7CC-0F66-4006-BF24-CC6E23E2B8F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6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6616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Ciel Cadena" panose="02000503000000020004" pitchFamily="2" charset="0"/>
              </a:rPr>
              <a:t>NGÀY – GIỜ, GIỜ - PHÚT, NGÀY - THÁNG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31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2594" y="2520528"/>
            <a:ext cx="795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</a:rPr>
              <a:t>THỰC HÀNH VÀ TRẢI NGHIỆM </a:t>
            </a:r>
          </a:p>
          <a:p>
            <a:pPr algn="ctr"/>
            <a:r>
              <a:rPr lang="en-US" sz="4000" b="1" dirty="0">
                <a:solidFill>
                  <a:srgbClr val="FF5050"/>
                </a:solidFill>
              </a:rPr>
              <a:t>XEM ĐỒNG HỒ, XEM LỊCH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44289" y="3915268"/>
            <a:ext cx="8587038" cy="1788685"/>
            <a:chOff x="2109507" y="3963491"/>
            <a:chExt cx="8283741" cy="1788684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85674" y="4872481"/>
              <a:ext cx="780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57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597FC3-0B11-4198-8F85-9CD9A870B7C0}"/>
              </a:ext>
            </a:extLst>
          </p:cNvPr>
          <p:cNvGrpSpPr/>
          <p:nvPr/>
        </p:nvGrpSpPr>
        <p:grpSpPr>
          <a:xfrm>
            <a:off x="412412" y="934110"/>
            <a:ext cx="11879364" cy="4989780"/>
            <a:chOff x="537103" y="915721"/>
            <a:chExt cx="11879364" cy="49897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C68115D-363C-48DA-9077-7EC1BD9D7C29}"/>
                </a:ext>
              </a:extLst>
            </p:cNvPr>
            <p:cNvGrpSpPr/>
            <p:nvPr/>
          </p:nvGrpSpPr>
          <p:grpSpPr>
            <a:xfrm rot="10800000">
              <a:off x="759508" y="915722"/>
              <a:ext cx="10899091" cy="4989778"/>
              <a:chOff x="351004" y="819151"/>
              <a:chExt cx="8529271" cy="4224587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xmlns="" id="{8745FB99-C0BC-432C-B269-2AB65D453A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>
                <a:off x="352499" y="819151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xmlns="" id="{22389DD9-E4BC-453C-A091-11801A00A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 flipV="1">
                <a:off x="351004" y="2924983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353E451-31A4-4AB1-9EE1-539CA65C6CB9}"/>
                </a:ext>
              </a:extLst>
            </p:cNvPr>
            <p:cNvSpPr/>
            <p:nvPr/>
          </p:nvSpPr>
          <p:spPr>
            <a:xfrm>
              <a:off x="537103" y="1157723"/>
              <a:ext cx="11879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22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12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B9E165F-D20A-42BE-B5FE-7BFCB14AD3D5}"/>
                </a:ext>
              </a:extLst>
            </p:cNvPr>
            <p:cNvSpPr/>
            <p:nvPr/>
          </p:nvSpPr>
          <p:spPr>
            <a:xfrm>
              <a:off x="4352664" y="2132528"/>
              <a:ext cx="32314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E91EC65-9AA0-4187-8398-D68CE3583748}"/>
                </a:ext>
              </a:extLst>
            </p:cNvPr>
            <p:cNvSpPr/>
            <p:nvPr/>
          </p:nvSpPr>
          <p:spPr>
            <a:xfrm>
              <a:off x="1758620" y="2947725"/>
              <a:ext cx="97327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Thực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hành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trải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nghiệm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xem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DDC0429-AAF6-4360-839C-85736E69938C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90C516E-68A8-4CEC-ADB9-AC437A7AC6BF}"/>
                </a:ext>
              </a:extLst>
            </p:cNvPr>
            <p:cNvCxnSpPr>
              <a:cxnSpLocks/>
            </p:cNvCxnSpPr>
            <p:nvPr/>
          </p:nvCxnSpPr>
          <p:spPr>
            <a:xfrm>
              <a:off x="759508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7" name="椭圆 15">
            <a:extLst>
              <a:ext uri="{FF2B5EF4-FFF2-40B4-BE49-F238E27FC236}">
                <a16:creationId xmlns:a16="http://schemas.microsoft.com/office/drawing/2014/main" xmlns="" id="{D24EB27F-9EB4-4113-8619-913EE18212C2}"/>
              </a:ext>
            </a:extLst>
          </p:cNvPr>
          <p:cNvSpPr/>
          <p:nvPr/>
        </p:nvSpPr>
        <p:spPr>
          <a:xfrm>
            <a:off x="9712037" y="5053456"/>
            <a:ext cx="2382578" cy="1765404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119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1CA34F3-907A-4F68-80C8-87F1461EB1D1}"/>
              </a:ext>
            </a:extLst>
          </p:cNvPr>
          <p:cNvSpPr/>
          <p:nvPr/>
        </p:nvSpPr>
        <p:spPr>
          <a:xfrm>
            <a:off x="779922" y="3781311"/>
            <a:ext cx="9732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62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ồ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lịch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62" y="2512396"/>
            <a:ext cx="2931986" cy="293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06" y="2490971"/>
            <a:ext cx="2931986" cy="29319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0800000">
            <a:off x="9424487" y="2770252"/>
            <a:ext cx="115024" cy="2245036"/>
            <a:chOff x="3414008" y="2074706"/>
            <a:chExt cx="88214" cy="2158218"/>
          </a:xfrm>
          <a:solidFill>
            <a:schemeClr val="accent1">
              <a:lumMod val="75000"/>
            </a:schemeClr>
          </a:solidFill>
        </p:grpSpPr>
        <p:sp>
          <p:nvSpPr>
            <p:cNvPr id="6" name="Regular Pentagon 5"/>
            <p:cNvSpPr/>
            <p:nvPr/>
          </p:nvSpPr>
          <p:spPr>
            <a:xfrm flipH="1">
              <a:off x="3421389" y="2074706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gular Pentagon 6"/>
            <p:cNvSpPr/>
            <p:nvPr/>
          </p:nvSpPr>
          <p:spPr>
            <a:xfrm rot="10800000" flipH="1">
              <a:off x="3414008" y="3157007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731680">
            <a:off x="8818454" y="3703878"/>
            <a:ext cx="1401472" cy="506170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9" name="Regular Pentagon 8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gular Pentagon 9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9437406" y="3886654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656511" y="2920900"/>
            <a:ext cx="85667" cy="2114978"/>
            <a:chOff x="3408284" y="2124243"/>
            <a:chExt cx="86557" cy="2151834"/>
          </a:xfrm>
          <a:solidFill>
            <a:schemeClr val="accent1">
              <a:lumMod val="75000"/>
            </a:schemeClr>
          </a:solidFill>
        </p:grpSpPr>
        <p:sp>
          <p:nvSpPr>
            <p:cNvPr id="30" name="Regular Pentagon 29"/>
            <p:cNvSpPr/>
            <p:nvPr/>
          </p:nvSpPr>
          <p:spPr>
            <a:xfrm flipH="1">
              <a:off x="3408284" y="2124243"/>
              <a:ext cx="80833" cy="1075917"/>
            </a:xfrm>
            <a:prstGeom prst="pentagon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gular Pentagon 30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21127568">
            <a:off x="5087421" y="3927690"/>
            <a:ext cx="1289432" cy="226646"/>
            <a:chOff x="2650700" y="3222409"/>
            <a:chExt cx="1476555" cy="515748"/>
          </a:xfrm>
          <a:solidFill>
            <a:schemeClr val="accent1">
              <a:lumMod val="75000"/>
            </a:schemeClr>
          </a:solidFill>
        </p:grpSpPr>
        <p:sp>
          <p:nvSpPr>
            <p:cNvPr id="33" name="Regular Pentagon 32"/>
            <p:cNvSpPr/>
            <p:nvPr/>
          </p:nvSpPr>
          <p:spPr>
            <a:xfrm rot="14743392" flipH="1">
              <a:off x="2871693" y="3192497"/>
              <a:ext cx="324667" cy="766653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gular Pentagon 33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5642951" y="3913300"/>
            <a:ext cx="89186" cy="880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295853" y="6007383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8879" y="6051007"/>
            <a:ext cx="28356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6" y="2554112"/>
            <a:ext cx="2946994" cy="294699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32570" y="2963287"/>
            <a:ext cx="80864" cy="2174760"/>
            <a:chOff x="3414007" y="2074706"/>
            <a:chExt cx="80834" cy="2201371"/>
          </a:xfrm>
          <a:solidFill>
            <a:schemeClr val="accent1">
              <a:lumMod val="75000"/>
            </a:schemeClr>
          </a:solidFill>
        </p:grpSpPr>
        <p:sp>
          <p:nvSpPr>
            <p:cNvPr id="44" name="Regular Pentagon 43"/>
            <p:cNvSpPr/>
            <p:nvPr/>
          </p:nvSpPr>
          <p:spPr>
            <a:xfrm flipH="1">
              <a:off x="3414007" y="2074706"/>
              <a:ext cx="80833" cy="1075917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gular Pentagon 44"/>
            <p:cNvSpPr/>
            <p:nvPr/>
          </p:nvSpPr>
          <p:spPr>
            <a:xfrm rot="10800000" flipH="1">
              <a:off x="3414008" y="3200160"/>
              <a:ext cx="80833" cy="1075917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68678" y="3777971"/>
            <a:ext cx="1408646" cy="508762"/>
            <a:chOff x="2719124" y="3222409"/>
            <a:chExt cx="1408131" cy="514991"/>
          </a:xfrm>
          <a:solidFill>
            <a:schemeClr val="accent1">
              <a:lumMod val="75000"/>
            </a:schemeClr>
          </a:solidFill>
        </p:grpSpPr>
        <p:sp>
          <p:nvSpPr>
            <p:cNvPr id="47" name="Regular Pentagon 46"/>
            <p:cNvSpPr/>
            <p:nvPr/>
          </p:nvSpPr>
          <p:spPr>
            <a:xfrm rot="14224043" flipH="1">
              <a:off x="3048781" y="3303193"/>
              <a:ext cx="104550" cy="763864"/>
            </a:xfrm>
            <a:prstGeom prst="pentagon">
              <a:avLst/>
            </a:prstGeom>
            <a:grpFill/>
            <a:ln w="31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gular Pentagon 47"/>
            <p:cNvSpPr/>
            <p:nvPr/>
          </p:nvSpPr>
          <p:spPr>
            <a:xfrm rot="3476590" flipH="1">
              <a:off x="3693048" y="2892752"/>
              <a:ext cx="104550" cy="763864"/>
            </a:xfrm>
            <a:prstGeom prst="pentagon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2228180" y="3971975"/>
            <a:ext cx="89642" cy="885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49597" y="5953697"/>
            <a:ext cx="16515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29920" y="146204"/>
            <a:ext cx="605325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752" y="1964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99506" y="711069"/>
            <a:ext cx="6053252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8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225713" cy="68359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3520" y="995810"/>
            <a:ext cx="938784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9152" y="100929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32626" y="1450662"/>
            <a:ext cx="8547694" cy="1596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30960" y="2953614"/>
            <a:ext cx="7020560" cy="109728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9 </a:t>
            </a:r>
            <a:r>
              <a:rPr lang="en-US" sz="2800" dirty="0" err="1">
                <a:solidFill>
                  <a:schemeClr val="tx1"/>
                </a:solidFill>
              </a:rPr>
              <a:t>giờ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phút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môn</a:t>
            </a:r>
            <a:r>
              <a:rPr lang="en-US" sz="2800" dirty="0">
                <a:solidFill>
                  <a:schemeClr val="tx1"/>
                </a:solidFill>
              </a:rPr>
              <a:t>: ……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02576" y="4519092"/>
            <a:ext cx="7020560" cy="109728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môn</a:t>
            </a:r>
            <a:r>
              <a:rPr lang="en-US" sz="2800" dirty="0">
                <a:solidFill>
                  <a:schemeClr val="tx1"/>
                </a:solidFill>
              </a:rPr>
              <a:t> ……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giờ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phút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78611" l="20625" r="80573">
                        <a14:foregroundMark x1="26510" y1="53148" x2="26510" y2="53148"/>
                        <a14:foregroundMark x1="25313" y1="42963" x2="25313" y2="42963"/>
                        <a14:foregroundMark x1="38594" y1="30185" x2="38594" y2="30185"/>
                        <a14:foregroundMark x1="32917" y1="23519" x2="35469" y2="35093"/>
                        <a14:foregroundMark x1="30469" y1="22037" x2="35885" y2="18889"/>
                        <a14:foregroundMark x1="35885" y1="18889" x2="40990" y2="31481"/>
                        <a14:foregroundMark x1="40573" y1="31667" x2="36250" y2="40093"/>
                        <a14:foregroundMark x1="36250" y1="40093" x2="29271" y2="25463"/>
                        <a14:foregroundMark x1="29375" y1="27130" x2="30625" y2="36759"/>
                        <a14:foregroundMark x1="30625" y1="36759" x2="35990" y2="40648"/>
                        <a14:foregroundMark x1="50729" y1="20926" x2="58854" y2="36944"/>
                        <a14:foregroundMark x1="48542" y1="27778" x2="53698" y2="39815"/>
                        <a14:foregroundMark x1="44010" y1="54074" x2="50625" y2="72037"/>
                        <a14:foregroundMark x1="45052" y1="53148" x2="53021" y2="64074"/>
                        <a14:foregroundMark x1="63802" y1="53056" x2="68802" y2="72222"/>
                        <a14:foregroundMark x1="60313" y1="57130" x2="67865" y2="73426"/>
                        <a14:foregroundMark x1="65365" y1="52778" x2="70990" y2="67315"/>
                        <a14:foregroundMark x1="74479" y1="20926" x2="77344" y2="46574"/>
                        <a14:foregroundMark x1="72448" y1="29537" x2="69792" y2="40648"/>
                        <a14:foregroundMark x1="51979" y1="19907" x2="60313" y2="27130"/>
                        <a14:foregroundMark x1="59896" y1="59074" x2="63333" y2="73519"/>
                        <a14:foregroundMark x1="66406" y1="53796" x2="71042" y2="61204"/>
                        <a14:foregroundMark x1="46146" y1="53333" x2="52500" y2="59259"/>
                        <a14:foregroundMark x1="41146" y1="62685" x2="48958" y2="72963"/>
                      </a14:backgroundRemoval>
                    </a14:imgEffect>
                  </a14:imgLayer>
                </a14:imgProps>
              </a:ext>
            </a:extLst>
          </a:blip>
          <a:srcRect l="20904" t="16969" r="18503" b="21863"/>
          <a:stretch/>
        </p:blipFill>
        <p:spPr>
          <a:xfrm>
            <a:off x="1005802" y="1298574"/>
            <a:ext cx="9414213" cy="5060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587" y="896276"/>
            <a:ext cx="4104874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210" y="92323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7715" y="2768254"/>
            <a:ext cx="1953506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 </a:t>
            </a:r>
            <a:r>
              <a:rPr lang="en-US" sz="2400" b="1" dirty="0" err="1">
                <a:solidFill>
                  <a:schemeClr val="tx1"/>
                </a:solidFill>
              </a:rPr>
              <a:t>giờ</a:t>
            </a:r>
            <a:r>
              <a:rPr lang="en-US" sz="2400" b="1" dirty="0">
                <a:solidFill>
                  <a:schemeClr val="tx1"/>
                </a:solidFill>
              </a:rPr>
              <a:t> 15 </a:t>
            </a:r>
            <a:r>
              <a:rPr lang="en-US" sz="2400" b="1" dirty="0" err="1">
                <a:solidFill>
                  <a:schemeClr val="tx1"/>
                </a:solidFill>
              </a:rPr>
              <a:t>phút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9572" y="3298365"/>
            <a:ext cx="1953506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 </a:t>
            </a:r>
            <a:r>
              <a:rPr lang="en-US" sz="2400" b="1" dirty="0" err="1">
                <a:solidFill>
                  <a:schemeClr val="tx1"/>
                </a:solidFill>
              </a:rPr>
              <a:t>giờ</a:t>
            </a:r>
            <a:r>
              <a:rPr lang="en-US" sz="2400" b="1" dirty="0">
                <a:solidFill>
                  <a:schemeClr val="tx1"/>
                </a:solidFill>
              </a:rPr>
              <a:t> 15 </a:t>
            </a:r>
            <a:r>
              <a:rPr lang="en-US" sz="2400" b="1" dirty="0" err="1">
                <a:solidFill>
                  <a:schemeClr val="tx1"/>
                </a:solidFill>
              </a:rPr>
              <a:t>phút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4302" y="6111465"/>
            <a:ext cx="2101698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11 </a:t>
            </a:r>
            <a:r>
              <a:rPr lang="en-US" sz="2400" b="1" dirty="0" err="1">
                <a:solidFill>
                  <a:schemeClr val="tx1"/>
                </a:solidFill>
              </a:rPr>
              <a:t>giờ</a:t>
            </a:r>
            <a:r>
              <a:rPr lang="en-US" sz="2400" b="1" dirty="0">
                <a:solidFill>
                  <a:schemeClr val="tx1"/>
                </a:solidFill>
              </a:rPr>
              <a:t> 15 </a:t>
            </a:r>
            <a:r>
              <a:rPr lang="en-US" sz="2400" b="1" dirty="0" err="1">
                <a:solidFill>
                  <a:schemeClr val="tx1"/>
                </a:solidFill>
              </a:rPr>
              <a:t>phút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2802" y="6085515"/>
            <a:ext cx="2161198" cy="530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12 </a:t>
            </a:r>
            <a:r>
              <a:rPr lang="en-US" sz="2400" b="1" dirty="0" err="1">
                <a:solidFill>
                  <a:schemeClr val="tx1"/>
                </a:solidFill>
              </a:rPr>
              <a:t>giờ</a:t>
            </a:r>
            <a:r>
              <a:rPr lang="en-US" sz="2400" b="1" dirty="0">
                <a:solidFill>
                  <a:schemeClr val="tx1"/>
                </a:solidFill>
              </a:rPr>
              <a:t> 15 </a:t>
            </a:r>
            <a:r>
              <a:rPr lang="en-US" sz="2400" b="1" dirty="0" err="1">
                <a:solidFill>
                  <a:schemeClr val="tx1"/>
                </a:solidFill>
              </a:rPr>
              <a:t>phút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28508" y="364645"/>
            <a:ext cx="8991885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9" y="36464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  <a14:imgEffect>
                      <a14:saturation sat="15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l="25856" t="29880" r="28198" b="7898"/>
          <a:stretch/>
        </p:blipFill>
        <p:spPr>
          <a:xfrm>
            <a:off x="5624450" y="1555085"/>
            <a:ext cx="6191458" cy="47164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017550"/>
            <a:ext cx="5090984" cy="890643"/>
            <a:chOff x="0" y="1338828"/>
            <a:chExt cx="4732638" cy="890643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8943" y="1584094"/>
              <a:ext cx="34406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Nam </a:t>
              </a:r>
              <a:r>
                <a:rPr lang="en-US" sz="2000" b="1" dirty="0" err="1"/>
                <a:t>ôn</a:t>
              </a:r>
              <a:r>
                <a:rPr lang="en-US" sz="2000" b="1" dirty="0"/>
                <a:t> </a:t>
              </a:r>
              <a:r>
                <a:rPr lang="en-US" sz="2000" b="1" dirty="0" err="1"/>
                <a:t>bài</a:t>
              </a:r>
              <a:r>
                <a:rPr lang="en-US" sz="2000" b="1" dirty="0"/>
                <a:t> </a:t>
              </a:r>
              <a:r>
                <a:rPr lang="en-US" sz="2000" b="1" dirty="0" err="1"/>
                <a:t>lúc</a:t>
              </a:r>
              <a:r>
                <a:rPr lang="en-US" sz="2000" b="1" dirty="0"/>
                <a:t> 7 </a:t>
              </a:r>
              <a:r>
                <a:rPr lang="en-US" sz="2000" b="1" dirty="0" err="1"/>
                <a:t>giờ</a:t>
              </a:r>
              <a:r>
                <a:rPr lang="en-US" sz="2000" b="1" dirty="0"/>
                <a:t> 30 </a:t>
              </a:r>
              <a:r>
                <a:rPr lang="en-US" sz="2000" b="1" dirty="0" err="1"/>
                <a:t>phút</a:t>
              </a:r>
              <a:r>
                <a:rPr lang="en-US" sz="2000" b="1" dirty="0"/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2042246"/>
            <a:ext cx="5090984" cy="890643"/>
            <a:chOff x="0" y="1338828"/>
            <a:chExt cx="4732638" cy="89064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8943" y="1584094"/>
              <a:ext cx="371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Nam </a:t>
              </a:r>
              <a:r>
                <a:rPr lang="en-US" sz="2000" b="1" dirty="0" err="1">
                  <a:solidFill>
                    <a:srgbClr val="00B050"/>
                  </a:solidFill>
                </a:rPr>
                <a:t>đi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xe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đạp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lúc</a:t>
              </a:r>
              <a:r>
                <a:rPr lang="en-US" sz="2000" b="1" dirty="0">
                  <a:solidFill>
                    <a:srgbClr val="00B050"/>
                  </a:solidFill>
                </a:rPr>
                <a:t> 16 </a:t>
              </a:r>
              <a:r>
                <a:rPr lang="en-US" sz="2000" b="1" dirty="0" err="1">
                  <a:solidFill>
                    <a:srgbClr val="00B050"/>
                  </a:solidFill>
                </a:rPr>
                <a:t>giờ</a:t>
              </a:r>
              <a:r>
                <a:rPr lang="en-US" sz="2000" b="1" dirty="0">
                  <a:solidFill>
                    <a:srgbClr val="00B050"/>
                  </a:solidFill>
                </a:rPr>
                <a:t> 30 </a:t>
              </a:r>
              <a:r>
                <a:rPr lang="en-US" sz="2000" b="1" dirty="0" err="1">
                  <a:solidFill>
                    <a:srgbClr val="00B050"/>
                  </a:solidFill>
                </a:rPr>
                <a:t>phút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358" y="3053517"/>
            <a:ext cx="5090984" cy="890643"/>
            <a:chOff x="0" y="1338828"/>
            <a:chExt cx="4732638" cy="890643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08943" y="1584094"/>
              <a:ext cx="371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Nam </a:t>
              </a:r>
              <a:r>
                <a:rPr lang="en-US" sz="2000" b="1" dirty="0" err="1">
                  <a:solidFill>
                    <a:srgbClr val="0070C0"/>
                  </a:solidFill>
                </a:rPr>
                <a:t>xếp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hình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lúc</a:t>
              </a:r>
              <a:r>
                <a:rPr lang="en-US" sz="2000" b="1" dirty="0">
                  <a:solidFill>
                    <a:srgbClr val="0070C0"/>
                  </a:solidFill>
                </a:rPr>
                <a:t> 10 </a:t>
              </a:r>
              <a:r>
                <a:rPr lang="en-US" sz="2000" b="1" dirty="0" err="1">
                  <a:solidFill>
                    <a:srgbClr val="0070C0"/>
                  </a:solidFill>
                </a:rPr>
                <a:t>giờ</a:t>
              </a:r>
              <a:r>
                <a:rPr lang="en-US" sz="2000" b="1" dirty="0">
                  <a:solidFill>
                    <a:srgbClr val="0070C0"/>
                  </a:solidFill>
                </a:rPr>
                <a:t> 30 </a:t>
              </a:r>
              <a:r>
                <a:rPr lang="en-US" sz="2000" b="1" dirty="0" err="1">
                  <a:solidFill>
                    <a:srgbClr val="0070C0"/>
                  </a:solidFill>
                </a:rPr>
                <a:t>phút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3930849"/>
            <a:ext cx="5090984" cy="890643"/>
            <a:chOff x="0" y="1338828"/>
            <a:chExt cx="4732638" cy="890643"/>
          </a:xfrm>
        </p:grpSpPr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08943" y="1584094"/>
              <a:ext cx="371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Nam </a:t>
              </a:r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ăn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trưa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lúc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 11 </a:t>
              </a:r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giờ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 30 </a:t>
              </a:r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phút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4933253"/>
            <a:ext cx="5090984" cy="960874"/>
            <a:chOff x="0" y="1268597"/>
            <a:chExt cx="4732638" cy="960874"/>
          </a:xfrm>
        </p:grpSpPr>
        <p:pic>
          <p:nvPicPr>
            <p:cNvPr id="22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49074" y="1268597"/>
              <a:ext cx="2939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</a:rPr>
                <a:t>Nam </a:t>
              </a:r>
              <a:r>
                <a:rPr lang="en-US" sz="2000" b="1" dirty="0" err="1">
                  <a:solidFill>
                    <a:srgbClr val="7030A0"/>
                  </a:solidFill>
                </a:rPr>
                <a:t>nhặt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rau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giúp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mẹ</a:t>
              </a:r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lúc</a:t>
              </a:r>
              <a:r>
                <a:rPr lang="en-US" sz="2000" b="1" dirty="0">
                  <a:solidFill>
                    <a:srgbClr val="7030A0"/>
                  </a:solidFill>
                </a:rPr>
                <a:t> 17 </a:t>
              </a:r>
              <a:r>
                <a:rPr lang="en-US" sz="2000" b="1" dirty="0" err="1">
                  <a:solidFill>
                    <a:srgbClr val="7030A0"/>
                  </a:solidFill>
                </a:rPr>
                <a:t>giờ</a:t>
              </a:r>
              <a:r>
                <a:rPr lang="en-US" sz="2000" b="1" dirty="0">
                  <a:solidFill>
                    <a:srgbClr val="7030A0"/>
                  </a:solidFill>
                </a:rPr>
                <a:t> 30 </a:t>
              </a:r>
              <a:r>
                <a:rPr lang="en-US" sz="2000" b="1" dirty="0" err="1">
                  <a:solidFill>
                    <a:srgbClr val="7030A0"/>
                  </a:solidFill>
                </a:rPr>
                <a:t>phút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5967357"/>
            <a:ext cx="5090984" cy="890643"/>
            <a:chOff x="0" y="1338828"/>
            <a:chExt cx="4732638" cy="890643"/>
          </a:xfrm>
        </p:grpSpPr>
        <p:pic>
          <p:nvPicPr>
            <p:cNvPr id="25" name="图片 2">
              <a:extLst>
                <a:ext uri="{FF2B5EF4-FFF2-40B4-BE49-F238E27FC236}">
                  <a16:creationId xmlns:a16="http://schemas.microsoft.com/office/drawing/2014/main" xmlns="" id="{42A75259-2CE7-4ACC-B46E-DDE826DB0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/>
          </p:blipFill>
          <p:spPr>
            <a:xfrm>
              <a:off x="0" y="1338828"/>
              <a:ext cx="4732638" cy="89064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049074" y="1384039"/>
              <a:ext cx="3300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Nam </a:t>
              </a:r>
              <a:r>
                <a:rPr lang="en-US" sz="2000" b="1" dirty="0" err="1">
                  <a:solidFill>
                    <a:srgbClr val="FF0000"/>
                  </a:solidFill>
                </a:rPr>
                <a:t>đi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ngủ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lúc</a:t>
              </a:r>
              <a:r>
                <a:rPr lang="en-US" sz="2000" b="1" dirty="0">
                  <a:solidFill>
                    <a:srgbClr val="FF0000"/>
                  </a:solidFill>
                </a:rPr>
                <a:t> 9 </a:t>
              </a:r>
              <a:r>
                <a:rPr lang="en-US" sz="2000" b="1" dirty="0" err="1">
                  <a:solidFill>
                    <a:srgbClr val="FF0000"/>
                  </a:solidFill>
                </a:rPr>
                <a:t>giờ</a:t>
              </a:r>
              <a:r>
                <a:rPr lang="en-US" sz="2000" b="1" dirty="0">
                  <a:solidFill>
                    <a:srgbClr val="FF0000"/>
                  </a:solidFill>
                </a:rPr>
                <a:t> 30 </a:t>
              </a:r>
              <a:r>
                <a:rPr lang="en-US" sz="2000" b="1" dirty="0" err="1">
                  <a:solidFill>
                    <a:srgbClr val="FF0000"/>
                  </a:solidFill>
                </a:rPr>
                <a:t>phút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59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2626" y="1217171"/>
            <a:ext cx="11266747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8210" y="92323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CA069F-04EC-44A2-A477-9D39B3005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  <a14:imgEffect>
                      <a14:saturation sat="1580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l="25856" t="29880" r="28198" b="7898"/>
          <a:stretch/>
        </p:blipFill>
        <p:spPr>
          <a:xfrm>
            <a:off x="3000270" y="2141565"/>
            <a:ext cx="6191458" cy="47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364645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9" y="36464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737" t="28986" r="29473" b="41540"/>
          <a:stretch/>
        </p:blipFill>
        <p:spPr>
          <a:xfrm>
            <a:off x="1748589" y="1138989"/>
            <a:ext cx="9047748" cy="36774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8508" y="4816461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60141" y="5525707"/>
            <a:ext cx="9824644" cy="10972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Lớp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bắt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giờ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tức</a:t>
            </a:r>
            <a:r>
              <a:rPr lang="en-US" sz="2800" dirty="0">
                <a:solidFill>
                  <a:schemeClr val="tx1"/>
                </a:solidFill>
              </a:rPr>
              <a:t> 14 </a:t>
            </a:r>
            <a:r>
              <a:rPr lang="en-US" sz="2800" dirty="0" err="1">
                <a:solidFill>
                  <a:schemeClr val="tx1"/>
                </a:solidFill>
              </a:rPr>
              <a:t>giờ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Mai ở </a:t>
            </a:r>
            <a:r>
              <a:rPr lang="en-US" sz="2800" dirty="0" err="1">
                <a:solidFill>
                  <a:schemeClr val="tx1"/>
                </a:solidFill>
              </a:rPr>
              <a:t>cửa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lớp</a:t>
            </a:r>
            <a:r>
              <a:rPr lang="en-US" sz="2800" dirty="0">
                <a:solidFill>
                  <a:schemeClr val="tx1"/>
                </a:solidFill>
              </a:rPr>
              <a:t> 14 </a:t>
            </a:r>
            <a:r>
              <a:rPr lang="en-US" sz="2800" dirty="0" err="1">
                <a:solidFill>
                  <a:schemeClr val="tx1"/>
                </a:solidFill>
              </a:rPr>
              <a:t>giờ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phút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Mai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muộn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3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4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346</Words>
  <Application>Microsoft Office PowerPoint</Application>
  <PresentationFormat>Custom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Dream</cp:lastModifiedBy>
  <cp:revision>22</cp:revision>
  <dcterms:created xsi:type="dcterms:W3CDTF">2021-06-11T03:59:12Z</dcterms:created>
  <dcterms:modified xsi:type="dcterms:W3CDTF">2021-12-22T03:02:37Z</dcterms:modified>
</cp:coreProperties>
</file>