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34" r:id="rId4"/>
    <p:sldMasterId id="2147483746" r:id="rId5"/>
  </p:sldMasterIdLst>
  <p:notesMasterIdLst>
    <p:notesMasterId r:id="rId14"/>
  </p:notesMasterIdLst>
  <p:sldIdLst>
    <p:sldId id="328" r:id="rId6"/>
    <p:sldId id="265" r:id="rId7"/>
    <p:sldId id="2007577112" r:id="rId8"/>
    <p:sldId id="2007577104" r:id="rId9"/>
    <p:sldId id="2007577103" r:id="rId10"/>
    <p:sldId id="2007577106" r:id="rId11"/>
    <p:sldId id="289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83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67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5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5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9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4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0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75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91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7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0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5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9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25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54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7C67B57-C462-4576-BA57-DE42D7C3FE1B}"/>
              </a:ext>
            </a:extLst>
          </p:cNvPr>
          <p:cNvGrpSpPr/>
          <p:nvPr/>
        </p:nvGrpSpPr>
        <p:grpSpPr>
          <a:xfrm>
            <a:off x="365946" y="934110"/>
            <a:ext cx="11879364" cy="4989780"/>
            <a:chOff x="490637" y="915721"/>
            <a:chExt cx="11879364" cy="49897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A873A4-0256-4449-B78A-29C39B1393B3}"/>
                </a:ext>
              </a:extLst>
            </p:cNvPr>
            <p:cNvGrpSpPr/>
            <p:nvPr/>
          </p:nvGrpSpPr>
          <p:grpSpPr>
            <a:xfrm rot="10800000">
              <a:off x="759508" y="915722"/>
              <a:ext cx="10899091" cy="4989778"/>
              <a:chOff x="351004" y="819151"/>
              <a:chExt cx="8529271" cy="4224587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5526D976-B6DA-4FA7-BD5B-72AADB771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>
                <a:off x="352499" y="819151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5953A5F1-7132-4162-8995-7B70F2169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 flipV="1">
                <a:off x="351004" y="2924983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71F7FC-FAE6-43CD-B63D-03652A863061}"/>
                </a:ext>
              </a:extLst>
            </p:cNvPr>
            <p:cNvSpPr/>
            <p:nvPr/>
          </p:nvSpPr>
          <p:spPr>
            <a:xfrm>
              <a:off x="490637" y="1157723"/>
              <a:ext cx="11879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21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C0607-C984-465F-8040-2F6955C5624C}"/>
                </a:ext>
              </a:extLst>
            </p:cNvPr>
            <p:cNvSpPr/>
            <p:nvPr/>
          </p:nvSpPr>
          <p:spPr>
            <a:xfrm>
              <a:off x="4352664" y="2132528"/>
              <a:ext cx="32314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EBD619-C102-4025-8756-452BBB8BDAD7}"/>
                </a:ext>
              </a:extLst>
            </p:cNvPr>
            <p:cNvSpPr/>
            <p:nvPr/>
          </p:nvSpPr>
          <p:spPr>
            <a:xfrm>
              <a:off x="1527246" y="2947725"/>
              <a:ext cx="93688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107B09-1D64-48E8-9DB5-13C3C7BDBADF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0BC9D0-C903-40D4-B39F-EE210D5E3DBD}"/>
                </a:ext>
              </a:extLst>
            </p:cNvPr>
            <p:cNvCxnSpPr>
              <a:cxnSpLocks/>
            </p:cNvCxnSpPr>
            <p:nvPr/>
          </p:nvCxnSpPr>
          <p:spPr>
            <a:xfrm>
              <a:off x="759508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7" name="椭圆 15">
            <a:extLst>
              <a:ext uri="{FF2B5EF4-FFF2-40B4-BE49-F238E27FC236}">
                <a16:creationId xmlns:a16="http://schemas.microsoft.com/office/drawing/2014/main" id="{B450EE95-EB27-47DF-B7DD-0D5D8AACBA26}"/>
              </a:ext>
            </a:extLst>
          </p:cNvPr>
          <p:cNvSpPr/>
          <p:nvPr/>
        </p:nvSpPr>
        <p:spPr>
          <a:xfrm>
            <a:off x="9712037" y="5053456"/>
            <a:ext cx="2382578" cy="17654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116, 117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7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834421" y="6886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1395228" y="645683"/>
            <a:ext cx="766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807328" y="8277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394796" y="745335"/>
            <a:ext cx="974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67096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9679972" y="465394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7718054" y="504415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8388791" y="504415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394796" y="1319962"/>
            <a:ext cx="974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1394796" y="1846290"/>
            <a:ext cx="88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2947245"/>
            <a:ext cx="443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1394796" y="2338541"/>
            <a:ext cx="441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604156" y="3882029"/>
            <a:ext cx="421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731256" y="86289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272359" y="845452"/>
            <a:ext cx="88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590522" y="1558612"/>
            <a:ext cx="88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590522" y="2603913"/>
            <a:ext cx="443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727331" y="2177347"/>
            <a:ext cx="4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680356" y="3673735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590522" y="4077032"/>
            <a:ext cx="443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4C59F-18BB-41E7-80FA-EB111A2CAA4C}"/>
              </a:ext>
            </a:extLst>
          </p:cNvPr>
          <p:cNvSpPr txBox="1"/>
          <p:nvPr/>
        </p:nvSpPr>
        <p:spPr>
          <a:xfrm>
            <a:off x="680355" y="5181412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964" y="2757645"/>
            <a:ext cx="7500116" cy="39885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6FC369-3758-48C7-9DFA-5AFD2D8825AD}"/>
              </a:ext>
            </a:extLst>
          </p:cNvPr>
          <p:cNvSpPr/>
          <p:nvPr/>
        </p:nvSpPr>
        <p:spPr>
          <a:xfrm>
            <a:off x="878534" y="7711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A2786-9E38-4831-9482-DDBB886CE78D}"/>
              </a:ext>
            </a:extLst>
          </p:cNvPr>
          <p:cNvSpPr txBox="1"/>
          <p:nvPr/>
        </p:nvSpPr>
        <p:spPr>
          <a:xfrm>
            <a:off x="1490715" y="701488"/>
            <a:ext cx="813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A0FDC-C6A9-4958-936F-DDB4FCDD02A0}"/>
              </a:ext>
            </a:extLst>
          </p:cNvPr>
          <p:cNvSpPr txBox="1"/>
          <p:nvPr/>
        </p:nvSpPr>
        <p:spPr>
          <a:xfrm>
            <a:off x="987617" y="1223148"/>
            <a:ext cx="509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F1AB9-572D-4708-B376-83FEDC9B2B53}"/>
              </a:ext>
            </a:extLst>
          </p:cNvPr>
          <p:cNvSpPr txBox="1"/>
          <p:nvPr/>
        </p:nvSpPr>
        <p:spPr>
          <a:xfrm>
            <a:off x="1014064" y="1677239"/>
            <a:ext cx="9182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BA684-6AD7-4611-A8A2-3D7A2D62ACEB}"/>
              </a:ext>
            </a:extLst>
          </p:cNvPr>
          <p:cNvSpPr txBox="1"/>
          <p:nvPr/>
        </p:nvSpPr>
        <p:spPr>
          <a:xfrm>
            <a:off x="6085761" y="1222072"/>
            <a:ext cx="3110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30 ngày.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FC6CE-AF57-4AD7-AC85-E9E5AC8928DD}"/>
              </a:ext>
            </a:extLst>
          </p:cNvPr>
          <p:cNvSpPr txBox="1"/>
          <p:nvPr/>
        </p:nvSpPr>
        <p:spPr>
          <a:xfrm>
            <a:off x="8875268" y="2180711"/>
            <a:ext cx="406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Ngày 23 tháng 4.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570900A-01A3-44E7-A1F5-67648013F780}"/>
              </a:ext>
            </a:extLst>
          </p:cNvPr>
          <p:cNvSpPr/>
          <p:nvPr/>
        </p:nvSpPr>
        <p:spPr>
          <a:xfrm>
            <a:off x="7936079" y="5788007"/>
            <a:ext cx="723445" cy="78247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A191B18E-E1F5-46B1-A32A-691AA04EC9B2}"/>
              </a:ext>
            </a:extLst>
          </p:cNvPr>
          <p:cNvSpPr/>
          <p:nvPr/>
        </p:nvSpPr>
        <p:spPr>
          <a:xfrm rot="5400000">
            <a:off x="3545344" y="4216401"/>
            <a:ext cx="554377" cy="2574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004ED-04D2-47FD-8B23-38628EF52D4D}"/>
              </a:ext>
            </a:extLst>
          </p:cNvPr>
          <p:cNvSpPr txBox="1"/>
          <p:nvPr/>
        </p:nvSpPr>
        <p:spPr>
          <a:xfrm>
            <a:off x="2486673" y="4051538"/>
            <a:ext cx="120714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2740FC6-4656-422A-96E7-023ACAE17119}"/>
              </a:ext>
            </a:extLst>
          </p:cNvPr>
          <p:cNvSpPr/>
          <p:nvPr/>
        </p:nvSpPr>
        <p:spPr>
          <a:xfrm rot="5400000">
            <a:off x="3545344" y="4763794"/>
            <a:ext cx="554377" cy="2574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F5F75-0A1B-4A13-A947-12E300A975CF}"/>
              </a:ext>
            </a:extLst>
          </p:cNvPr>
          <p:cNvSpPr txBox="1"/>
          <p:nvPr/>
        </p:nvSpPr>
        <p:spPr>
          <a:xfrm>
            <a:off x="2486671" y="4672971"/>
            <a:ext cx="120714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B41DC910-064E-4A7B-A52A-D24CBD53991D}"/>
              </a:ext>
            </a:extLst>
          </p:cNvPr>
          <p:cNvSpPr/>
          <p:nvPr/>
        </p:nvSpPr>
        <p:spPr>
          <a:xfrm rot="5400000">
            <a:off x="3545345" y="5369244"/>
            <a:ext cx="554374" cy="2574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FAD38-2FD5-481B-8E3B-39E29382CE03}"/>
              </a:ext>
            </a:extLst>
          </p:cNvPr>
          <p:cNvSpPr txBox="1"/>
          <p:nvPr/>
        </p:nvSpPr>
        <p:spPr>
          <a:xfrm>
            <a:off x="2486671" y="5294404"/>
            <a:ext cx="120714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3CCF7CAE-E3FC-4CAB-A520-FEA30C7C2FD5}"/>
              </a:ext>
            </a:extLst>
          </p:cNvPr>
          <p:cNvSpPr/>
          <p:nvPr/>
        </p:nvSpPr>
        <p:spPr>
          <a:xfrm rot="16200000">
            <a:off x="8595959" y="5742296"/>
            <a:ext cx="674731" cy="37969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26CC8-D2FD-4A3D-B88C-949A036C21AB}"/>
              </a:ext>
            </a:extLst>
          </p:cNvPr>
          <p:cNvSpPr/>
          <p:nvPr/>
        </p:nvSpPr>
        <p:spPr>
          <a:xfrm>
            <a:off x="7929756" y="5443305"/>
            <a:ext cx="759388" cy="4895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1C435-9EE6-44FD-BA3C-CEFE4B85CCA5}"/>
              </a:ext>
            </a:extLst>
          </p:cNvPr>
          <p:cNvSpPr txBox="1"/>
          <p:nvPr/>
        </p:nvSpPr>
        <p:spPr>
          <a:xfrm>
            <a:off x="9177992" y="5652951"/>
            <a:ext cx="22388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3226C118-4D19-44C6-94E8-B2882B6A90AF}"/>
              </a:ext>
            </a:extLst>
          </p:cNvPr>
          <p:cNvSpPr/>
          <p:nvPr/>
        </p:nvSpPr>
        <p:spPr>
          <a:xfrm rot="5400000">
            <a:off x="3545345" y="5980465"/>
            <a:ext cx="554374" cy="2574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54428-CE81-4C9C-A0D1-ECC34ED85403}"/>
              </a:ext>
            </a:extLst>
          </p:cNvPr>
          <p:cNvSpPr txBox="1"/>
          <p:nvPr/>
        </p:nvSpPr>
        <p:spPr>
          <a:xfrm>
            <a:off x="2486671" y="5905625"/>
            <a:ext cx="120714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437"/>
            <a:ext cx="12192000" cy="6137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899C5-CDD6-4055-B637-70933F289C00}"/>
              </a:ext>
            </a:extLst>
          </p:cNvPr>
          <p:cNvSpPr txBox="1"/>
          <p:nvPr/>
        </p:nvSpPr>
        <p:spPr>
          <a:xfrm>
            <a:off x="487960" y="1111775"/>
            <a:ext cx="11408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năng xem ngày - tháng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hồ, xem lịch” trang 119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DB02D-E617-4406-B253-3AFB05E2AD1A}"/>
              </a:ext>
            </a:extLst>
          </p:cNvPr>
          <p:cNvSpPr txBox="1"/>
          <p:nvPr/>
        </p:nvSpPr>
        <p:spPr>
          <a:xfrm>
            <a:off x="3511544" y="149173"/>
            <a:ext cx="536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243237" y="2938716"/>
            <a:ext cx="3175263" cy="28276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9656" y="121024"/>
            <a:ext cx="11872687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9674882" y="238888"/>
            <a:ext cx="278728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0094514" y="569890"/>
            <a:ext cx="2261712" cy="6981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114" y="1200054"/>
            <a:ext cx="3649316" cy="5052695"/>
          </a:xfrm>
          <a:prstGeom prst="rect">
            <a:avLst/>
          </a:prstGeom>
        </p:spPr>
      </p:pic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381957" y="532323"/>
            <a:ext cx="1665503" cy="5812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74816" y="1808922"/>
            <a:ext cx="10242365" cy="13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Tạm biệt và hẹn gặp lại các con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những tiết học sau!</a:t>
            </a:r>
          </a:p>
        </p:txBody>
      </p:sp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191998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357</Words>
  <Application>Microsoft Office PowerPoint</Application>
  <PresentationFormat>Widescreen</PresentationFormat>
  <Paragraphs>134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Arial</vt:lpstr>
      <vt:lpstr>Calibri</vt:lpstr>
      <vt:lpstr>HP001 4 hàng</vt:lpstr>
      <vt:lpstr>iCiel Crocante</vt:lpstr>
      <vt:lpstr>Utm AVO</vt:lpstr>
      <vt:lpstr>自定义设计方案</vt:lpstr>
      <vt:lpstr>第一PPT，www.1ppt.com</vt:lpstr>
      <vt:lpstr>Office 主题​​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2021-07-09T06:30:31Z</dcterms:created>
  <dcterms:modified xsi:type="dcterms:W3CDTF">2021-12-19T17:19:28Z</dcterms:modified>
</cp:coreProperties>
</file>