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34"/>
  </p:notesMasterIdLst>
  <p:sldIdLst>
    <p:sldId id="297" r:id="rId4"/>
    <p:sldId id="258" r:id="rId5"/>
    <p:sldId id="299" r:id="rId6"/>
    <p:sldId id="257" r:id="rId7"/>
    <p:sldId id="308" r:id="rId8"/>
    <p:sldId id="287" r:id="rId9"/>
    <p:sldId id="298" r:id="rId10"/>
    <p:sldId id="289" r:id="rId11"/>
    <p:sldId id="296" r:id="rId12"/>
    <p:sldId id="295" r:id="rId13"/>
    <p:sldId id="259" r:id="rId14"/>
    <p:sldId id="300" r:id="rId15"/>
    <p:sldId id="301" r:id="rId16"/>
    <p:sldId id="290" r:id="rId17"/>
    <p:sldId id="288" r:id="rId18"/>
    <p:sldId id="294" r:id="rId19"/>
    <p:sldId id="303" r:id="rId20"/>
    <p:sldId id="304" r:id="rId21"/>
    <p:sldId id="279" r:id="rId22"/>
    <p:sldId id="291" r:id="rId23"/>
    <p:sldId id="292" r:id="rId24"/>
    <p:sldId id="293" r:id="rId25"/>
    <p:sldId id="302" r:id="rId26"/>
    <p:sldId id="305" r:id="rId27"/>
    <p:sldId id="264" r:id="rId28"/>
    <p:sldId id="307" r:id="rId29"/>
    <p:sldId id="306" r:id="rId30"/>
    <p:sldId id="284" r:id="rId31"/>
    <p:sldId id="270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935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9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6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23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7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6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13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6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04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79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95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61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1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4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9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tags" Target="../tags/tag8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tags" Target="../tags/tag1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tags" Target="../tags/tag14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5" Type="http://schemas.microsoft.com/office/2007/relationships/hdphoto" Target="../media/hdphoto11.wdp"/><Relationship Id="rId10" Type="http://schemas.microsoft.com/office/2007/relationships/hdphoto" Target="../media/hdphoto9.wdp"/><Relationship Id="rId4" Type="http://schemas.openxmlformats.org/officeDocument/2006/relationships/image" Target="../media/image49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60914" y="3178628"/>
            <a:ext cx="5863771" cy="8418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VIỆT!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8934" y="70944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-2596508"/>
            <a:ext cx="4672052" cy="46720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89108"/>
            <a:ext cx="2978934" cy="1247257"/>
            <a:chOff x="242986" y="532128"/>
            <a:chExt cx="3338015" cy="16070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6070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98432" y="972891"/>
              <a:ext cx="2866306" cy="75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 khó đọc</a:t>
              </a:r>
              <a:endPara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79267" y="1016400"/>
            <a:ext cx="9396620" cy="6155467"/>
          </a:xfrm>
          <a:prstGeom prst="rect">
            <a:avLst/>
          </a:prstGeom>
          <a:noFill/>
        </p:spPr>
        <p:txBody>
          <a:bodyPr wrap="square" lIns="121855" tIns="60928" rIns="121855" bIns="60928" numCol="2" rtlCol="0"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khoẻ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764577" y="191588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37199" y="277223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83714" y="2772232"/>
            <a:ext cx="1463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22685" y="4879882"/>
            <a:ext cx="1097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466623" y="3668819"/>
            <a:ext cx="1737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93657" y="5344339"/>
            <a:ext cx="118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912143" y="4094133"/>
            <a:ext cx="155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0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9" y="-286573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0" y="823986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20496" y="1036945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5311" y="1560461"/>
            <a:ext cx="164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9927" y="2145236"/>
            <a:ext cx="239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8421" y="3231810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211" y="3835602"/>
            <a:ext cx="2891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2613" y="4294862"/>
            <a:ext cx="320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sung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sướng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7248" y="4821580"/>
            <a:ext cx="320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 gậy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BC3C3-C6FF-416D-A125-1925E1182598}"/>
              </a:ext>
            </a:extLst>
          </p:cNvPr>
          <p:cNvSpPr txBox="1"/>
          <p:nvPr/>
        </p:nvSpPr>
        <p:spPr>
          <a:xfrm>
            <a:off x="5043179" y="2719932"/>
            <a:ext cx="2105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016400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20991" y="70944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01" y="-3220623"/>
            <a:ext cx="4672052" cy="46720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90134" y="920201"/>
            <a:ext cx="8501866" cy="2708369"/>
            <a:chOff x="3341791" y="1016400"/>
            <a:chExt cx="8501866" cy="2708369"/>
          </a:xfrm>
        </p:grpSpPr>
        <p:sp>
          <p:nvSpPr>
            <p:cNvPr id="15" name="TextBox 14"/>
            <p:cNvSpPr txBox="1"/>
            <p:nvPr/>
          </p:nvSpPr>
          <p:spPr>
            <a:xfrm>
              <a:off x="3341791" y="1016400"/>
              <a:ext cx="8501866" cy="2708369"/>
            </a:xfrm>
            <a:prstGeom prst="rect">
              <a:avLst/>
            </a:prstGeom>
            <a:noFill/>
          </p:spPr>
          <p:txBody>
            <a:bodyPr wrap="square" lIns="121855" tIns="60928" rIns="121855" bIns="60928" numCol="2" rtlCol="0">
              <a:spAutoFit/>
            </a:bodyPr>
            <a:lstStyle/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au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chân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s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tấy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phải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chống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gậy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Khập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khiễng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khập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</a:p>
            <a:p>
              <a:pPr indent="463550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ước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thềm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Nhấc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chân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quá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khó</a:t>
              </a:r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59704" y="1088970"/>
              <a:ext cx="3584514" cy="2539600"/>
            </a:xfrm>
            <a:prstGeom prst="rect">
              <a:avLst/>
            </a:prstGeom>
            <a:noFill/>
            <a:ln w="28575" cmpd="dbl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5963461" y="1393373"/>
            <a:ext cx="567968" cy="464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5711678" y="4485742"/>
            <a:ext cx="576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Tấy: sưng to, làm cho đau nhức.</a:t>
            </a:r>
            <a:endParaRPr lang="zh-CN" altLang="en-US" sz="2800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74" y="3800979"/>
            <a:ext cx="2569101" cy="256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223657" y="2274385"/>
            <a:ext cx="3468904" cy="4252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5655461" y="4314882"/>
            <a:ext cx="644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2800" b="1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khà: dáng đi bên cao, bên thấp, không đều.</a:t>
            </a:r>
            <a:endParaRPr lang="zh-CN" altLang="en-US" sz="2800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16" y="3912955"/>
            <a:ext cx="2558691" cy="235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436036" y="1378224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4601465" y="1804104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6151709" y="2239644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5766638" y="3073904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AE0AC4D-99F8-4728-B6D6-B763EA1929F0}"/>
              </a:ext>
            </a:extLst>
          </p:cNvPr>
          <p:cNvSpPr/>
          <p:nvPr/>
        </p:nvSpPr>
        <p:spPr>
          <a:xfrm>
            <a:off x="3357409" y="920201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95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4" grpId="1" animBg="1"/>
      <p:bldP spid="14" grpId="0"/>
      <p:bldP spid="14" grpId="1"/>
      <p:bldP spid="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78253" y="70944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48" y="-3148051"/>
            <a:ext cx="4672052" cy="46720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08182" y="905261"/>
            <a:ext cx="9396620" cy="2708369"/>
            <a:chOff x="2679267" y="1016400"/>
            <a:chExt cx="9396620" cy="2708369"/>
          </a:xfrm>
        </p:grpSpPr>
        <p:sp>
          <p:nvSpPr>
            <p:cNvPr id="15" name="TextBox 14"/>
            <p:cNvSpPr txBox="1"/>
            <p:nvPr/>
          </p:nvSpPr>
          <p:spPr>
            <a:xfrm>
              <a:off x="2679267" y="1016400"/>
              <a:ext cx="9396620" cy="2708369"/>
            </a:xfrm>
            <a:prstGeom prst="rect">
              <a:avLst/>
            </a:prstGeom>
            <a:noFill/>
          </p:spPr>
          <p:txBody>
            <a:bodyPr wrap="square" lIns="121855" tIns="60928" rIns="121855" bIns="60928" numCol="2" rtlCol="0">
              <a:spAutoFit/>
            </a:bodyPr>
            <a:lstStyle/>
            <a:p>
              <a:pPr indent="463550"/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ă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ơ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ngoài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sân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Lon ton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lại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Âu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yếm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nhanh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nhảu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:</a:t>
              </a:r>
            </a:p>
            <a:p>
              <a:pPr indent="463550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vịn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vai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cháu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Cháu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đỡ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lên</a:t>
              </a:r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93448" y="1074030"/>
              <a:ext cx="3584514" cy="2539600"/>
            </a:xfrm>
            <a:prstGeom prst="rect">
              <a:avLst/>
            </a:prstGeom>
            <a:noFill/>
            <a:ln w="28575" cmpd="dbl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065558" y="1849113"/>
            <a:ext cx="1333756" cy="42527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626123" y="4348780"/>
            <a:ext cx="5319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</a:t>
            </a:r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ton:dáng đi hoặc chạy (thường của trẻ em) với những bước ngắn, nhanh.</a:t>
            </a:r>
            <a:endParaRPr lang="zh-CN" altLang="en-US" sz="2800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9311" y="4169296"/>
            <a:ext cx="2732950" cy="204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A0D8E22-2325-4CA6-8DA2-11B9AE3F23AB}"/>
              </a:ext>
            </a:extLst>
          </p:cNvPr>
          <p:cNvSpPr/>
          <p:nvPr/>
        </p:nvSpPr>
        <p:spPr>
          <a:xfrm>
            <a:off x="3357409" y="920201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195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0" y="1016400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43623" y="156401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71" y="-3104508"/>
            <a:ext cx="4672052" cy="46720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6911" y="962890"/>
            <a:ext cx="9396620" cy="3623654"/>
            <a:chOff x="3346911" y="962890"/>
            <a:chExt cx="9396620" cy="3623654"/>
          </a:xfrm>
        </p:grpSpPr>
        <p:sp>
          <p:nvSpPr>
            <p:cNvPr id="15" name="TextBox 14"/>
            <p:cNvSpPr txBox="1"/>
            <p:nvPr/>
          </p:nvSpPr>
          <p:spPr>
            <a:xfrm>
              <a:off x="3346911" y="1016400"/>
              <a:ext cx="9396620" cy="3570144"/>
            </a:xfrm>
            <a:prstGeom prst="rect">
              <a:avLst/>
            </a:prstGeom>
            <a:noFill/>
          </p:spPr>
          <p:txBody>
            <a:bodyPr wrap="square" lIns="121855" tIns="60928" rIns="121855" bIns="60928" numCol="2" rtlCol="0">
              <a:spAutoFit/>
            </a:bodyPr>
            <a:lstStyle/>
            <a:p>
              <a:pPr indent="463550"/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 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thềm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lòng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sung s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ướng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Quẳng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gậy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cúi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xuống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đớn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au,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cháu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xoa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đầu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:</a:t>
              </a:r>
            </a:p>
            <a:p>
              <a:pPr indent="463550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Hoan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hô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thằng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khoẻ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Vì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 </a:t>
              </a:r>
              <a:r>
                <a:rPr lang="en-US" sz="280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32077" y="962890"/>
              <a:ext cx="3745500" cy="3623653"/>
            </a:xfrm>
            <a:prstGeom prst="rect">
              <a:avLst/>
            </a:prstGeom>
            <a:noFill/>
            <a:ln w="28575" cmpd="dbl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3A4FA4A-D2C9-43C0-A65F-A39D3D659BC7}"/>
              </a:ext>
            </a:extLst>
          </p:cNvPr>
          <p:cNvSpPr/>
          <p:nvPr/>
        </p:nvSpPr>
        <p:spPr>
          <a:xfrm>
            <a:off x="3021328" y="952884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59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80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9" y="-304322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02299" y="4414661"/>
            <a:ext cx="2017484" cy="1107495"/>
            <a:chOff x="9069733" y="5886213"/>
            <a:chExt cx="2689979" cy="1476660"/>
          </a:xfrm>
        </p:grpSpPr>
        <p:sp>
          <p:nvSpPr>
            <p:cNvPr id="4" name="Oval Callout 3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9233" y="6131766"/>
              <a:ext cx="261047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khổ 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khổ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9906" y="187056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-2596508"/>
            <a:ext cx="4672052" cy="46720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89108"/>
            <a:ext cx="3425371" cy="1247257"/>
            <a:chOff x="242986" y="532128"/>
            <a:chExt cx="3386806" cy="16070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6070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3486" y="972891"/>
              <a:ext cx="2866306" cy="75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toàn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endPara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79267" y="1016400"/>
            <a:ext cx="9396620" cy="6155467"/>
          </a:xfrm>
          <a:prstGeom prst="rect">
            <a:avLst/>
          </a:prstGeom>
          <a:noFill/>
        </p:spPr>
        <p:txBody>
          <a:bodyPr wrap="square" lIns="121855" tIns="60928" rIns="121855" bIns="60928" numCol="2" rtlCol="0"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khoẻ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D2D456-A987-45EF-AB70-3FA1573F0CE5}"/>
              </a:ext>
            </a:extLst>
          </p:cNvPr>
          <p:cNvSpPr/>
          <p:nvPr/>
        </p:nvSpPr>
        <p:spPr>
          <a:xfrm>
            <a:off x="2698114" y="1091575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10117B-BF2C-4F2D-871C-26ABC2374BC3}"/>
              </a:ext>
            </a:extLst>
          </p:cNvPr>
          <p:cNvSpPr/>
          <p:nvPr/>
        </p:nvSpPr>
        <p:spPr>
          <a:xfrm>
            <a:off x="2708684" y="3749384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3080C4-414C-47A2-872D-4539C4D2D638}"/>
              </a:ext>
            </a:extLst>
          </p:cNvPr>
          <p:cNvSpPr/>
          <p:nvPr/>
        </p:nvSpPr>
        <p:spPr>
          <a:xfrm>
            <a:off x="7270114" y="2819123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43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75050" y="2769969"/>
            <a:ext cx="5041900" cy="1168620"/>
            <a:chOff x="3575050" y="2782669"/>
            <a:chExt cx="5041900" cy="1168620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" name="直接连接符 16"/>
            <p:cNvCxnSpPr>
              <a:cxnSpLocks noChangeShapeType="1"/>
              <a:stCxn id="1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9"/>
            <p:cNvSpPr txBox="1"/>
            <p:nvPr/>
          </p:nvSpPr>
          <p:spPr>
            <a:xfrm>
              <a:off x="4639373" y="2782669"/>
              <a:ext cx="3713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40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950" y="2339313"/>
            <a:ext cx="1134263" cy="129037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3657" y="75323"/>
            <a:ext cx="2139212" cy="1583017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4977486" y="36980"/>
            <a:ext cx="2807456" cy="1621360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2248" y="246647"/>
            <a:ext cx="2444408" cy="1411693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2" y="4503313"/>
            <a:ext cx="2652358" cy="1555128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185606"/>
            <a:ext cx="2807456" cy="162136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-177979"/>
            <a:ext cx="2444408" cy="14116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74952"/>
            <a:ext cx="12192000" cy="998220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8847974" y="4133025"/>
            <a:ext cx="3629907" cy="216755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8343"/>
            <a:ext cx="2139212" cy="15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9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20283" y="295969"/>
            <a:ext cx="10705233" cy="750198"/>
            <a:chOff x="3859031" y="295969"/>
            <a:chExt cx="10705233" cy="750198"/>
          </a:xfrm>
        </p:grpSpPr>
        <p:sp>
          <p:nvSpPr>
            <p:cNvPr id="24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3859031" y="295969"/>
              <a:ext cx="5742835" cy="750198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82227" y="372351"/>
              <a:ext cx="10282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bị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sao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4910" r="62100" b="19388"/>
          <a:stretch/>
        </p:blipFill>
        <p:spPr bwMode="auto">
          <a:xfrm>
            <a:off x="261257" y="123948"/>
            <a:ext cx="3453128" cy="562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4518" y="133092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740004" y="1814284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36917" y="3918876"/>
            <a:ext cx="2926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15" y="2270039"/>
            <a:ext cx="2915518" cy="4266465"/>
          </a:xfrm>
          <a:prstGeom prst="rect">
            <a:avLst/>
          </a:prstGeom>
        </p:spPr>
      </p:pic>
      <p:pic>
        <p:nvPicPr>
          <p:cNvPr id="2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121" y="5747660"/>
            <a:ext cx="43688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0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3067" y="423289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khiến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1589" y="392875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74" y="3638712"/>
            <a:ext cx="3017520" cy="30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1" l="0" r="100000">
                        <a14:foregroundMark x1="13578" y1="21246" x2="29553" y2="19489"/>
                        <a14:foregroundMark x1="64696" y1="10703" x2="87380" y2="20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84" y="636380"/>
            <a:ext cx="3011277" cy="3011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591" y1="71246" x2="92173" y2="78115"/>
                        <a14:foregroundMark x1="78115" y1="62141" x2="95847" y2="74601"/>
                        <a14:foregroundMark x1="51438" y1="79872" x2="60224" y2="87220"/>
                        <a14:foregroundMark x1="31310" y1="57508" x2="35783" y2="58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77" y="685587"/>
            <a:ext cx="3017520" cy="3017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5" b="96166" l="0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09" y="3636269"/>
            <a:ext cx="3017520" cy="30175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61407" y="3416843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4407" y="342807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12569" y="6321029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6804" y="6329321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6664" y="375991"/>
            <a:ext cx="10922444" cy="1253334"/>
            <a:chOff x="3641820" y="56683"/>
            <a:chExt cx="10922444" cy="1253334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20" y="56683"/>
              <a:ext cx="10053972" cy="1253334"/>
              <a:chOff x="4591306" y="613472"/>
              <a:chExt cx="3660397" cy="5708191"/>
            </a:xfrm>
          </p:grpSpPr>
          <p:sp>
            <p:nvSpPr>
              <p:cNvPr id="24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7"/>
                <a:ext cx="3488274" cy="341670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6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7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186" y="3618437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82227" y="372351"/>
              <a:ext cx="10282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2.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đau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giúp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4910" r="62100" b="19388"/>
          <a:stretch/>
        </p:blipFill>
        <p:spPr bwMode="auto">
          <a:xfrm>
            <a:off x="72579" y="1293165"/>
            <a:ext cx="3453128" cy="562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846012" y="2125233"/>
            <a:ext cx="7626096" cy="1225296"/>
            <a:chOff x="258726" y="2238007"/>
            <a:chExt cx="7128190" cy="1397822"/>
          </a:xfrm>
        </p:grpSpPr>
        <p:pic>
          <p:nvPicPr>
            <p:cNvPr id="15" name="图片 71687" descr="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726" y="2238007"/>
              <a:ext cx="7128190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14645" y="2569033"/>
              <a:ext cx="6263142" cy="596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a.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Mang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gậy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đến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64041" y="3523055"/>
            <a:ext cx="7624092" cy="1183509"/>
            <a:chOff x="195981" y="3532148"/>
            <a:chExt cx="6135187" cy="1183509"/>
          </a:xfrm>
        </p:grpSpPr>
        <p:pic>
          <p:nvPicPr>
            <p:cNvPr id="19" name="图片 71688" descr="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B.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Để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vịn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vai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rồi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đỡ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32143" y="4906750"/>
            <a:ext cx="7626096" cy="1160989"/>
            <a:chOff x="151638" y="4656674"/>
            <a:chExt cx="6151721" cy="1098211"/>
          </a:xfrm>
        </p:grpSpPr>
        <p:pic>
          <p:nvPicPr>
            <p:cNvPr id="29" name="图片 71689" descr="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86560" y="4861608"/>
              <a:ext cx="5816799" cy="49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C.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Lại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thăm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sức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khỏe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31" name="Oval 30"/>
          <p:cNvSpPr/>
          <p:nvPr/>
        </p:nvSpPr>
        <p:spPr>
          <a:xfrm>
            <a:off x="4252391" y="3669522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08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91073" y="1838995"/>
            <a:ext cx="8381211" cy="2950718"/>
            <a:chOff x="3641819" y="56683"/>
            <a:chExt cx="10922445" cy="2950718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4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6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7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82227" y="372351"/>
              <a:ext cx="10282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3. Theo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vì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sao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tuy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khỏe</a:t>
              </a:r>
              <a:r>
                <a:rPr lang="en-US" sz="32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4910" r="62100" b="19388"/>
          <a:stretch/>
        </p:blipFill>
        <p:spPr bwMode="auto">
          <a:xfrm>
            <a:off x="72579" y="801589"/>
            <a:ext cx="3453128" cy="562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91188" y="3354372"/>
            <a:ext cx="721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5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767112" y="1599327"/>
            <a:ext cx="6468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thuộc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lòng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khổ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thơ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em</a:t>
            </a:r>
            <a:r>
              <a:rPr lang="en-US" sz="35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cs typeface="+mn-ea"/>
                <a:sym typeface="+mn-lt"/>
              </a:rPr>
              <a:t>thích</a:t>
            </a:r>
            <a:endParaRPr lang="en-US" sz="3500" b="1" dirty="0">
              <a:solidFill>
                <a:srgbClr val="FF0000"/>
              </a:solidFill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9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0" y="1016400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43623" y="156401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30: 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71" y="-3104508"/>
            <a:ext cx="4672052" cy="46720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6911" y="962890"/>
            <a:ext cx="9396620" cy="3623654"/>
            <a:chOff x="3346911" y="962890"/>
            <a:chExt cx="9396620" cy="3623654"/>
          </a:xfrm>
        </p:grpSpPr>
        <p:sp>
          <p:nvSpPr>
            <p:cNvPr id="15" name="TextBox 14"/>
            <p:cNvSpPr txBox="1"/>
            <p:nvPr/>
          </p:nvSpPr>
          <p:spPr>
            <a:xfrm>
              <a:off x="3346911" y="1016400"/>
              <a:ext cx="9396620" cy="3570144"/>
            </a:xfrm>
            <a:prstGeom prst="rect">
              <a:avLst/>
            </a:prstGeom>
            <a:noFill/>
          </p:spPr>
          <p:txBody>
            <a:bodyPr wrap="square" lIns="121855" tIns="60928" rIns="121855" bIns="60928" numCol="2" rtlCol="0">
              <a:spAutoFit/>
            </a:bodyPr>
            <a:lstStyle/>
            <a:p>
              <a:pPr indent="463550"/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 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thềm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lòng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sung s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ướng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Quẳng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gậy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cúi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xuống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đớn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au,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cháu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xoa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đầu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:</a:t>
              </a:r>
            </a:p>
            <a:p>
              <a:pPr indent="463550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Hoan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hô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thằng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khoẻ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Vì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</a:t>
              </a:r>
              <a:r>
                <a:rPr lang="vi-VN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ươn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 </a:t>
              </a:r>
              <a:r>
                <a:rPr lang="en-US" sz="280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280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32077" y="962890"/>
              <a:ext cx="3745500" cy="3623653"/>
            </a:xfrm>
            <a:prstGeom prst="rect">
              <a:avLst/>
            </a:prstGeom>
            <a:noFill/>
            <a:ln w="28575" cmpd="dbl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Horizontal Scroll 3"/>
          <p:cNvSpPr/>
          <p:nvPr/>
        </p:nvSpPr>
        <p:spPr>
          <a:xfrm>
            <a:off x="5384800" y="1016400"/>
            <a:ext cx="1436914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5658663" y="1850971"/>
            <a:ext cx="1436914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5303063" y="2665373"/>
            <a:ext cx="1436914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4940206" y="3563657"/>
            <a:ext cx="1436914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orizontal Scroll 13"/>
          <p:cNvSpPr/>
          <p:nvPr/>
        </p:nvSpPr>
        <p:spPr>
          <a:xfrm>
            <a:off x="3947885" y="1425003"/>
            <a:ext cx="3429691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orizontal Scroll 15"/>
          <p:cNvSpPr/>
          <p:nvPr/>
        </p:nvSpPr>
        <p:spPr>
          <a:xfrm>
            <a:off x="3900276" y="2289286"/>
            <a:ext cx="2839702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orizontal Scroll 17"/>
          <p:cNvSpPr/>
          <p:nvPr/>
        </p:nvSpPr>
        <p:spPr>
          <a:xfrm>
            <a:off x="3929303" y="3117198"/>
            <a:ext cx="2839702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orizontal Scroll 19"/>
          <p:cNvSpPr/>
          <p:nvPr/>
        </p:nvSpPr>
        <p:spPr>
          <a:xfrm>
            <a:off x="3883212" y="4016515"/>
            <a:ext cx="2839702" cy="55114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6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17371" y="2769969"/>
            <a:ext cx="5699579" cy="1168620"/>
            <a:chOff x="3575050" y="2782669"/>
            <a:chExt cx="5041900" cy="1168620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3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" name="直接连接符 16"/>
            <p:cNvCxnSpPr>
              <a:cxnSpLocks noChangeShapeType="1"/>
              <a:stCxn id="1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9"/>
            <p:cNvSpPr txBox="1"/>
            <p:nvPr/>
          </p:nvSpPr>
          <p:spPr>
            <a:xfrm>
              <a:off x="4421663" y="2782669"/>
              <a:ext cx="41952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40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LẠI</a:t>
              </a:r>
              <a:endPara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950" y="2339313"/>
            <a:ext cx="1134263" cy="129037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3657" y="75323"/>
            <a:ext cx="2139212" cy="1583017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4977486" y="36980"/>
            <a:ext cx="2807456" cy="1621360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2248" y="246647"/>
            <a:ext cx="2444408" cy="1411693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2" y="4503313"/>
            <a:ext cx="2652358" cy="1555128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185606"/>
            <a:ext cx="2807456" cy="162136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-177979"/>
            <a:ext cx="2444408" cy="14116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74952"/>
            <a:ext cx="12192000" cy="998220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8847974" y="4133025"/>
            <a:ext cx="3629907" cy="216755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8343"/>
            <a:ext cx="2139212" cy="15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9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846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b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408" y="1796569"/>
            <a:ext cx="911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9906" y="187056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-2596508"/>
            <a:ext cx="4672052" cy="46720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79267" y="1016400"/>
            <a:ext cx="9396620" cy="6155467"/>
          </a:xfrm>
          <a:prstGeom prst="rect">
            <a:avLst/>
          </a:prstGeom>
          <a:noFill/>
        </p:spPr>
        <p:txBody>
          <a:bodyPr wrap="square" lIns="121855" tIns="60928" rIns="121855" bIns="60928" numCol="2" rtlCol="0"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khoẻ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369828" y="1480461"/>
            <a:ext cx="1290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82512" y="1935024"/>
            <a:ext cx="645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92855" y="1921169"/>
            <a:ext cx="645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89540" y="2786088"/>
            <a:ext cx="32854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06710" y="3641112"/>
            <a:ext cx="10289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06150" y="4049273"/>
            <a:ext cx="13482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57539" y="5781310"/>
            <a:ext cx="5144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094260" y="6166761"/>
            <a:ext cx="3751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535082" y="3654967"/>
            <a:ext cx="1626404" cy="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2143" y="4469745"/>
            <a:ext cx="2336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064543" y="5359077"/>
            <a:ext cx="2501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7912143" y="6228737"/>
            <a:ext cx="2437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02B9C50-E3D2-407D-8B6B-75A7875B23B0}"/>
              </a:ext>
            </a:extLst>
          </p:cNvPr>
          <p:cNvSpPr/>
          <p:nvPr/>
        </p:nvSpPr>
        <p:spPr>
          <a:xfrm>
            <a:off x="2698114" y="1091575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5FA2F2-39E6-425A-9636-00B538534F71}"/>
              </a:ext>
            </a:extLst>
          </p:cNvPr>
          <p:cNvSpPr/>
          <p:nvPr/>
        </p:nvSpPr>
        <p:spPr>
          <a:xfrm>
            <a:off x="2708684" y="3749384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2E3C6F-F966-47D7-B10D-6F53C8CF71F1}"/>
              </a:ext>
            </a:extLst>
          </p:cNvPr>
          <p:cNvSpPr/>
          <p:nvPr/>
        </p:nvSpPr>
        <p:spPr>
          <a:xfrm>
            <a:off x="7270114" y="2819123"/>
            <a:ext cx="452002" cy="342738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8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0" grpId="0" animBg="1"/>
      <p:bldP spid="25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70477" y="2769969"/>
            <a:ext cx="7346473" cy="1323439"/>
            <a:chOff x="3575050" y="2782669"/>
            <a:chExt cx="5041900" cy="1323439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4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" name="直接连接符 16"/>
            <p:cNvCxnSpPr>
              <a:cxnSpLocks noChangeShapeType="1"/>
              <a:stCxn id="1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9"/>
            <p:cNvSpPr txBox="1"/>
            <p:nvPr/>
          </p:nvSpPr>
          <p:spPr>
            <a:xfrm>
              <a:off x="4650766" y="2782669"/>
              <a:ext cx="37131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40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  <a:endPara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950" y="2339313"/>
            <a:ext cx="1134263" cy="129037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3657" y="75323"/>
            <a:ext cx="2139212" cy="1583017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4977486" y="36980"/>
            <a:ext cx="2807456" cy="1621360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2248" y="246647"/>
            <a:ext cx="2444408" cy="1411693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2" y="4503313"/>
            <a:ext cx="2652358" cy="1555128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185606"/>
            <a:ext cx="2807456" cy="162136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-177979"/>
            <a:ext cx="2444408" cy="14116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74952"/>
            <a:ext cx="12192000" cy="998220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8847974" y="4133025"/>
            <a:ext cx="3629907" cy="216755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8343"/>
            <a:ext cx="2139212" cy="15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9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19" y="890578"/>
            <a:ext cx="2475494" cy="123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74" y="414359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dáng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93010" y="2575734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59714" y="2575734"/>
            <a:ext cx="2886864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nhăn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72496" y="2575733"/>
            <a:ext cx="2227646" cy="1020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45854" y="414543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92551" y="410634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9" y="1988251"/>
            <a:ext cx="706143" cy="9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56" y="4290441"/>
            <a:ext cx="1623551" cy="9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2132973" y="3802396"/>
            <a:ext cx="662016" cy="7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44" y="1804770"/>
            <a:ext cx="780270" cy="7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08" y="2096298"/>
            <a:ext cx="922822" cy="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71" y="4372175"/>
            <a:ext cx="922822" cy="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731" y="1988251"/>
            <a:ext cx="922822" cy="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id="{A6B4BA49-AA66-410D-BBEF-A84DCD08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00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04" y="2096298"/>
            <a:ext cx="1045712" cy="9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id="{1433F1B3-16E6-459C-8086-66676DA8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00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154" y="3640704"/>
            <a:ext cx="1045712" cy="9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0834" y="555089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khen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7062"/>
            <a:ext cx="3390950" cy="33977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5241" y="1838995"/>
            <a:ext cx="7126819" cy="3069584"/>
            <a:chOff x="4065241" y="1838995"/>
            <a:chExt cx="7126819" cy="3069584"/>
          </a:xfrm>
        </p:grpSpPr>
        <p:grpSp>
          <p:nvGrpSpPr>
            <p:cNvPr id="15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4065241" y="1838995"/>
              <a:ext cx="6470816" cy="3069584"/>
              <a:chOff x="4591306" y="613472"/>
              <a:chExt cx="3070172" cy="13980130"/>
            </a:xfrm>
          </p:grpSpPr>
          <p:sp>
            <p:nvSpPr>
              <p:cNvPr id="17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2903333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8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9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5961" y="11890376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5096060" y="2259943"/>
              <a:ext cx="6096000" cy="22198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463550">
                <a:lnSpc>
                  <a:spcPct val="150000"/>
                </a:lnSpc>
              </a:pP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-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Hoan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hô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thằng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</a:p>
            <a:p>
              <a:pPr indent="463550">
                <a:lnSpc>
                  <a:spcPct val="150000"/>
                </a:lnSpc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Bé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khoẻ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indent="463550">
                <a:lnSpc>
                  <a:spcPct val="150000"/>
                </a:lnSpc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Vì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thương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ông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2554514" y="304800"/>
            <a:ext cx="6531429" cy="625565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3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62180" y="2617904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1" y="3727994"/>
            <a:ext cx="2829239" cy="2971890"/>
          </a:xfrm>
          <a:prstGeom prst="rect">
            <a:avLst/>
          </a:prstGeom>
        </p:spPr>
      </p:pic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ấm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gia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Thương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ông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6010" y="2135585"/>
            <a:ext cx="8325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tư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22 </a:t>
            </a:r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12  </a:t>
            </a:r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5166" y="2917176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Đọc</a:t>
            </a:r>
            <a:endParaRPr lang="en-US" sz="36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7879" y="3695284"/>
            <a:ext cx="2573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Thương</a:t>
            </a:r>
            <a:r>
              <a:rPr 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ông</a:t>
            </a:r>
            <a:endParaRPr lang="en-US" sz="36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8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43" y="3604190"/>
            <a:ext cx="3725182" cy="35486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24102" y="418421"/>
            <a:ext cx="6195260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86" y="511380"/>
            <a:ext cx="10044025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968492" y="1873378"/>
            <a:ext cx="8512307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219170">
              <a:buClr>
                <a:srgbClr val="FFAB4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 đúng, rõ ràng bài thơ</a:t>
            </a:r>
            <a:r>
              <a:rPr lang="en-US" sz="2800" i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biết ngắt đúng nhịp thơ, nhấn giọng phù hợp.</a:t>
            </a:r>
            <a:endParaRPr lang="en-US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1873378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531" y="301002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4391279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993205" y="3244334"/>
            <a:ext cx="7257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Trả lời được các câu hỏi có liên quan đến bài đọc</a:t>
            </a:r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2836043" y="44936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buClr>
                <a:srgbClr val="FFAB4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Biết chia sẻ những trải nghiệm, suy nghĩ, cảm xúc có liên quan đến bài đọc</a:t>
            </a:r>
            <a:endParaRPr lang="zh-CN" altLang="en-US" sz="2800" kern="0" dirty="0">
              <a:solidFill>
                <a:srgbClr val="000000"/>
              </a:solidFill>
              <a:latin typeface="Times New Roman" pitchFamily="18" charset="0"/>
              <a:ea typeface="隶书" panose="02010509060101010101" pitchFamily="49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75050" y="2769969"/>
            <a:ext cx="5041900" cy="1168620"/>
            <a:chOff x="3575050" y="2782669"/>
            <a:chExt cx="5041900" cy="1168620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" name="直接连接符 16"/>
            <p:cNvCxnSpPr>
              <a:cxnSpLocks noChangeShapeType="1"/>
              <a:stCxn id="1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9"/>
            <p:cNvSpPr txBox="1"/>
            <p:nvPr/>
          </p:nvSpPr>
          <p:spPr>
            <a:xfrm>
              <a:off x="4421663" y="2782669"/>
              <a:ext cx="3713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algn="ctr"/>
              <a:r>
                <a:rPr lang="en-US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950" y="2339313"/>
            <a:ext cx="1134263" cy="129037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3657" y="75323"/>
            <a:ext cx="2139212" cy="1583017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4977486" y="36980"/>
            <a:ext cx="2807456" cy="1621360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2248" y="246647"/>
            <a:ext cx="2444408" cy="1411693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02" y="4503313"/>
            <a:ext cx="2652358" cy="1555128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185606"/>
            <a:ext cx="2807456" cy="162136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-177979"/>
            <a:ext cx="2444408" cy="141169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74952"/>
            <a:ext cx="12192000" cy="998220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8847974" y="4133025"/>
            <a:ext cx="3629907" cy="216755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8343"/>
            <a:ext cx="2139212" cy="15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2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9906" y="187056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-2596508"/>
            <a:ext cx="4672052" cy="46720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89108"/>
            <a:ext cx="3022476" cy="1247257"/>
            <a:chOff x="242986" y="532128"/>
            <a:chExt cx="3386806" cy="16070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6070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3486" y="972891"/>
              <a:ext cx="2866306" cy="75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3200" b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mẫu</a:t>
              </a:r>
              <a:endPara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79267" y="1016400"/>
            <a:ext cx="9396620" cy="6155467"/>
          </a:xfrm>
          <a:prstGeom prst="rect">
            <a:avLst/>
          </a:prstGeom>
          <a:noFill/>
        </p:spPr>
        <p:txBody>
          <a:bodyPr wrap="square" lIns="121855" tIns="60928" rIns="121855" bIns="60928" numCol="2" rtlCol="0"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khoẻ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thương ông">
            <a:hlinkClick r:id="" action="ppaction://media"/>
            <a:extLst>
              <a:ext uri="{FF2B5EF4-FFF2-40B4-BE49-F238E27FC236}">
                <a16:creationId xmlns:a16="http://schemas.microsoft.com/office/drawing/2014/main" id="{462D4B4C-D534-4356-83BC-6BF5C25DC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2" y="6583038"/>
            <a:ext cx="274962" cy="2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26717" r="59177" b="17581"/>
          <a:stretch/>
        </p:blipFill>
        <p:spPr bwMode="auto">
          <a:xfrm>
            <a:off x="6392" y="1756333"/>
            <a:ext cx="3143723" cy="44724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9906" y="187056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ÔNG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-2596508"/>
            <a:ext cx="4672052" cy="46720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89108"/>
            <a:ext cx="2978934" cy="1247257"/>
            <a:chOff x="242986" y="532128"/>
            <a:chExt cx="3338015" cy="16070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6070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7114" y="1122494"/>
              <a:ext cx="2866306" cy="75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3200" b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nối tiếp</a:t>
              </a:r>
              <a:endParaRPr lang="en-US" sz="32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679267" y="1016400"/>
            <a:ext cx="9396620" cy="6155467"/>
          </a:xfrm>
          <a:prstGeom prst="rect">
            <a:avLst/>
          </a:prstGeom>
          <a:noFill/>
        </p:spPr>
        <p:txBody>
          <a:bodyPr wrap="square" lIns="121855" tIns="60928" rIns="121855" bIns="60928" numCol="2" rtlCol="0">
            <a:spAutoFit/>
          </a:bodyPr>
          <a:lstStyle/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khiễng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Lon ton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yếm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thềm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s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cúi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đớn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au,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indent="46355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khoẻ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63550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463550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Mỡ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0116" y="1088970"/>
            <a:ext cx="3584514" cy="2539600"/>
          </a:xfrm>
          <a:prstGeom prst="rect">
            <a:avLst/>
          </a:prstGeom>
          <a:noFill/>
          <a:ln w="28575" cmpd="dbl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0115" y="3703651"/>
            <a:ext cx="3584514" cy="2539600"/>
          </a:xfrm>
          <a:prstGeom prst="rect">
            <a:avLst/>
          </a:prstGeom>
          <a:noFill/>
          <a:ln w="28575" cmpd="dbl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98744" y="2722735"/>
            <a:ext cx="3584514" cy="3506002"/>
          </a:xfrm>
          <a:prstGeom prst="rect">
            <a:avLst/>
          </a:prstGeom>
          <a:noFill/>
          <a:ln w="28575" cmpd="dbl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2727141" y="911323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2727141" y="3658360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7346951" y="2664650"/>
            <a:ext cx="503585" cy="416312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" grpId="0" animBg="1"/>
      <p:bldP spid="12" grpId="0" animBg="1"/>
      <p:bldP spid="14" grpId="0" animBg="1"/>
      <p:bldP spid="16" grpId="0" animBg="1"/>
      <p:bldP spid="17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1305</Words>
  <Application>Microsoft Office PowerPoint</Application>
  <PresentationFormat>Widescreen</PresentationFormat>
  <Paragraphs>279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Arial-Rounded</vt:lpstr>
      <vt:lpstr>Calibri</vt:lpstr>
      <vt:lpstr>Calibri Light</vt:lpstr>
      <vt:lpstr>HP001 4 hàng</vt:lpstr>
      <vt:lpstr>Impact</vt:lpstr>
      <vt:lpstr>SVN-Gretoon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152</cp:revision>
  <dcterms:created xsi:type="dcterms:W3CDTF">2021-06-17T09:40:01Z</dcterms:created>
  <dcterms:modified xsi:type="dcterms:W3CDTF">2021-12-20T12:11:51Z</dcterms:modified>
</cp:coreProperties>
</file>