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25" r:id="rId3"/>
    <p:sldId id="326" r:id="rId4"/>
    <p:sldId id="258" r:id="rId5"/>
    <p:sldId id="308" r:id="rId6"/>
    <p:sldId id="321" r:id="rId7"/>
    <p:sldId id="327" r:id="rId8"/>
    <p:sldId id="328" r:id="rId9"/>
    <p:sldId id="329" r:id="rId10"/>
    <p:sldId id="261" r:id="rId11"/>
    <p:sldId id="303" r:id="rId12"/>
    <p:sldId id="330" r:id="rId13"/>
    <p:sldId id="298" r:id="rId14"/>
    <p:sldId id="316" r:id="rId15"/>
    <p:sldId id="313" r:id="rId16"/>
    <p:sldId id="317" r:id="rId17"/>
    <p:sldId id="323" r:id="rId18"/>
    <p:sldId id="318" r:id="rId19"/>
    <p:sldId id="305" r:id="rId20"/>
    <p:sldId id="268" r:id="rId21"/>
    <p:sldId id="319" r:id="rId22"/>
    <p:sldId id="324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DF1E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74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CÁNH CỬA NHỚ BÀ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62269" y="1494815"/>
            <a:ext cx="329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Then (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2260833" y="2412884"/>
            <a:ext cx="3584257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7047153" y="2412884"/>
            <a:ext cx="3806456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05E5FE-2384-4669-8AB3-7F496C028C60}"/>
              </a:ext>
            </a:extLst>
          </p:cNvPr>
          <p:cNvSpPr txBox="1"/>
          <p:nvPr/>
        </p:nvSpPr>
        <p:spPr>
          <a:xfrm>
            <a:off x="3848402" y="1557526"/>
            <a:ext cx="753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0"/>
            <a:ext cx="12256655" cy="6858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62052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C4FD423-D960-4ADF-A184-DE5364E82E7F}"/>
              </a:ext>
            </a:extLst>
          </p:cNvPr>
          <p:cNvGrpSpPr/>
          <p:nvPr/>
        </p:nvGrpSpPr>
        <p:grpSpPr>
          <a:xfrm>
            <a:off x="487001" y="0"/>
            <a:ext cx="7942997" cy="6899564"/>
            <a:chOff x="967397" y="-19050"/>
            <a:chExt cx="7942997" cy="6899564"/>
          </a:xfrm>
        </p:grpSpPr>
        <p:sp>
          <p:nvSpPr>
            <p:cNvPr id="5" name="Rounded Rectangle 4"/>
            <p:cNvSpPr/>
            <p:nvPr/>
          </p:nvSpPr>
          <p:spPr>
            <a:xfrm>
              <a:off x="3006913" y="-190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7397" y="100833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74998" y="675278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3125" y="6511182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Luyến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47A3CFE-76AF-4A1B-9731-5D503BDE7E5A}"/>
              </a:ext>
            </a:extLst>
          </p:cNvPr>
          <p:cNvSpPr/>
          <p:nvPr/>
        </p:nvSpPr>
        <p:spPr>
          <a:xfrm>
            <a:off x="2096119" y="819128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88BC95B8-8F0B-4B37-806A-0473967A632A}"/>
              </a:ext>
            </a:extLst>
          </p:cNvPr>
          <p:cNvSpPr/>
          <p:nvPr/>
        </p:nvSpPr>
        <p:spPr>
          <a:xfrm>
            <a:off x="2105434" y="2828406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99B5819-0C7C-4064-9D68-A8971022DEE2}"/>
              </a:ext>
            </a:extLst>
          </p:cNvPr>
          <p:cNvSpPr/>
          <p:nvPr/>
        </p:nvSpPr>
        <p:spPr>
          <a:xfrm>
            <a:off x="2096119" y="4837684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3088943-D335-43AC-A9AB-B05FFCC7A646}"/>
              </a:ext>
            </a:extLst>
          </p:cNvPr>
          <p:cNvGrpSpPr/>
          <p:nvPr/>
        </p:nvGrpSpPr>
        <p:grpSpPr>
          <a:xfrm>
            <a:off x="287586" y="142422"/>
            <a:ext cx="1944879" cy="1557576"/>
            <a:chOff x="0" y="133350"/>
            <a:chExt cx="2832942" cy="211981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A11B9374-8D87-4D65-8373-3ECAFC55F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56" y="133350"/>
              <a:ext cx="1955511" cy="12221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855DFBD-B77B-4B7F-8D2A-0DD7571945BA}"/>
                </a:ext>
              </a:extLst>
            </p:cNvPr>
            <p:cNvSpPr txBox="1"/>
            <p:nvPr/>
          </p:nvSpPr>
          <p:spPr>
            <a:xfrm>
              <a:off x="0" y="1606831"/>
              <a:ext cx="2832942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948967"/>
                </a:avLst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36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04428" y="1286950"/>
            <a:ext cx="1022087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ai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7595" y="2893903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81150" y="1501173"/>
            <a:ext cx="104775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2631" y="2753974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39" y="1392017"/>
            <a:ext cx="8752479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241F27C-0986-487B-989D-DB90CF4FB0A1}"/>
              </a:ext>
            </a:extLst>
          </p:cNvPr>
          <p:cNvSpPr/>
          <p:nvPr/>
        </p:nvSpPr>
        <p:spPr>
          <a:xfrm>
            <a:off x="8801718" y="5834695"/>
            <a:ext cx="536245" cy="4960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B2BDAB8-2AFF-4DDC-B91A-157773DF1A2F}"/>
              </a:ext>
            </a:extLst>
          </p:cNvPr>
          <p:cNvSpPr/>
          <p:nvPr/>
        </p:nvSpPr>
        <p:spPr>
          <a:xfrm>
            <a:off x="2854038" y="5834695"/>
            <a:ext cx="536245" cy="4960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634E9AE-E944-4915-B3DE-BB8687B56E2A}"/>
              </a:ext>
            </a:extLst>
          </p:cNvPr>
          <p:cNvSpPr/>
          <p:nvPr/>
        </p:nvSpPr>
        <p:spPr>
          <a:xfrm>
            <a:off x="5603855" y="5834695"/>
            <a:ext cx="536245" cy="4960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4"/>
          <a:stretch/>
        </p:blipFill>
        <p:spPr>
          <a:xfrm>
            <a:off x="4798718" y="1392016"/>
            <a:ext cx="2923861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2102" r="33297" b="-2102"/>
          <a:stretch/>
        </p:blipFill>
        <p:spPr>
          <a:xfrm>
            <a:off x="8329769" y="1499966"/>
            <a:ext cx="2923861" cy="4532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8" t="1961" r="-734" b="-1961"/>
          <a:stretch/>
        </p:blipFill>
        <p:spPr>
          <a:xfrm>
            <a:off x="1567019" y="1392016"/>
            <a:ext cx="2923861" cy="45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8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58048" y="1355885"/>
            <a:ext cx="1009105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8101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0"/>
            <a:ext cx="12256655" cy="6858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76205" y="2762979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74609EF-02D5-4459-9E47-9283A48C3C09}"/>
              </a:ext>
            </a:extLst>
          </p:cNvPr>
          <p:cNvGrpSpPr/>
          <p:nvPr/>
        </p:nvGrpSpPr>
        <p:grpSpPr>
          <a:xfrm>
            <a:off x="517808" y="1211200"/>
            <a:ext cx="13180778" cy="4989780"/>
            <a:chOff x="642499" y="915721"/>
            <a:chExt cx="13180778" cy="49897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7E2B9C8-F93D-4091-B711-9CB96B017035}"/>
                </a:ext>
              </a:extLst>
            </p:cNvPr>
            <p:cNvGrpSpPr/>
            <p:nvPr/>
          </p:nvGrpSpPr>
          <p:grpSpPr>
            <a:xfrm rot="10800000">
              <a:off x="759508" y="915722"/>
              <a:ext cx="10899091" cy="4989778"/>
              <a:chOff x="351004" y="819151"/>
              <a:chExt cx="8529271" cy="4224587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xmlns="" id="{123024BA-A005-47DD-B133-4B3DA59987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2260"/>
              <a:stretch/>
            </p:blipFill>
            <p:spPr bwMode="auto">
              <a:xfrm>
                <a:off x="352499" y="819151"/>
                <a:ext cx="8527776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xmlns="" id="{D3837AC3-F758-4884-8FCD-F7CE6B1B3B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2260"/>
              <a:stretch/>
            </p:blipFill>
            <p:spPr bwMode="auto">
              <a:xfrm flipV="1">
                <a:off x="351004" y="2924983"/>
                <a:ext cx="8527776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888D5AE-7E2E-4E86-A3A7-7AD803123BAA}"/>
                </a:ext>
              </a:extLst>
            </p:cNvPr>
            <p:cNvSpPr/>
            <p:nvPr/>
          </p:nvSpPr>
          <p:spPr>
            <a:xfrm>
              <a:off x="642499" y="1157723"/>
              <a:ext cx="1187936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12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BB242C5-3FEE-4FD0-B967-801102B97354}"/>
                </a:ext>
              </a:extLst>
            </p:cNvPr>
            <p:cNvSpPr/>
            <p:nvPr/>
          </p:nvSpPr>
          <p:spPr>
            <a:xfrm>
              <a:off x="4478263" y="2132528"/>
              <a:ext cx="245695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041C41C-7109-4B5F-9628-C54C0D67D038}"/>
                </a:ext>
              </a:extLst>
            </p:cNvPr>
            <p:cNvSpPr/>
            <p:nvPr/>
          </p:nvSpPr>
          <p:spPr>
            <a:xfrm>
              <a:off x="3103596" y="2947725"/>
              <a:ext cx="1071968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cửa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nhớ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bà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09AD93E-0B14-4280-93EC-DF5DB0363A31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2A17BDB1-38AF-49BB-99B1-5A055C04E6EF}"/>
                </a:ext>
              </a:extLst>
            </p:cNvPr>
            <p:cNvCxnSpPr>
              <a:cxnSpLocks/>
            </p:cNvCxnSpPr>
            <p:nvPr/>
          </p:nvCxnSpPr>
          <p:spPr>
            <a:xfrm>
              <a:off x="759508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0F910B05-B8FB-4F94-96A7-014B693E5ECF}"/>
              </a:ext>
            </a:extLst>
          </p:cNvPr>
          <p:cNvSpPr/>
          <p:nvPr/>
        </p:nvSpPr>
        <p:spPr>
          <a:xfrm>
            <a:off x="9712037" y="5053456"/>
            <a:ext cx="2382578" cy="17654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Trang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123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767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7016315" y="3666728"/>
            <a:ext cx="3111088" cy="1466361"/>
            <a:chOff x="10416387" y="2276833"/>
            <a:chExt cx="4172718" cy="1630450"/>
          </a:xfrm>
        </p:grpSpPr>
        <p:pic>
          <p:nvPicPr>
            <p:cNvPr id="85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về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48989" y="3635086"/>
            <a:ext cx="2881239" cy="1466361"/>
            <a:chOff x="630726" y="1461607"/>
            <a:chExt cx="3864435" cy="1630450"/>
          </a:xfrm>
        </p:grpSpPr>
        <p:pic>
          <p:nvPicPr>
            <p:cNvPr id="82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/>
                <a:t>đẩy</a:t>
              </a:r>
              <a:endParaRPr lang="en-US" sz="32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7736" y="60871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708901" y="1693190"/>
            <a:ext cx="2881774" cy="1466361"/>
            <a:chOff x="5913437" y="2276833"/>
            <a:chExt cx="3865152" cy="1630450"/>
          </a:xfrm>
        </p:grpSpPr>
        <p:pic>
          <p:nvPicPr>
            <p:cNvPr id="4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41" name="TextBox 40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cài</a:t>
              </a:r>
              <a:endParaRPr lang="en-US" dirty="0"/>
            </a:p>
          </p:txBody>
        </p:sp>
      </p:grpSp>
      <p:sp>
        <p:nvSpPr>
          <p:cNvPr id="48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8992692" y="3655853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011758" y="3718924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876845" y="5578815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39232" y="3485992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78364" y="1686881"/>
            <a:ext cx="2328789" cy="1466361"/>
            <a:chOff x="630726" y="1461607"/>
            <a:chExt cx="3123466" cy="1630450"/>
          </a:xfrm>
        </p:grpSpPr>
        <p:pic>
          <p:nvPicPr>
            <p:cNvPr id="5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709093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/>
                <a:t>cánh</a:t>
              </a:r>
              <a:r>
                <a:rPr lang="en-US" sz="3200" dirty="0"/>
                <a:t> </a:t>
              </a:r>
              <a:r>
                <a:rPr lang="en-US" sz="3200" dirty="0" err="1"/>
                <a:t>cửa</a:t>
              </a:r>
              <a:endParaRPr lang="en-US" sz="3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39916" y="1710971"/>
            <a:ext cx="2920588" cy="1466361"/>
            <a:chOff x="10416387" y="2276833"/>
            <a:chExt cx="3917211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952950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/>
                <a:t>then</a:t>
              </a:r>
            </a:p>
          </p:txBody>
        </p:sp>
      </p:grpSp>
      <p:pic>
        <p:nvPicPr>
          <p:cNvPr id="6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95778" y="3635086"/>
            <a:ext cx="2767474" cy="1466361"/>
            <a:chOff x="5913437" y="2276833"/>
            <a:chExt cx="3711848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6526652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lưng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65243" y="3647827"/>
            <a:ext cx="2881239" cy="1466361"/>
            <a:chOff x="630726" y="1461607"/>
            <a:chExt cx="3864435" cy="1630450"/>
          </a:xfrm>
        </p:grpSpPr>
        <p:pic>
          <p:nvPicPr>
            <p:cNvPr id="7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4" name="TextBox 73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>
                  <a:solidFill>
                    <a:srgbClr val="FF0000"/>
                  </a:solidFill>
                </a:rPr>
                <a:t>đẩy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26791" y="3671917"/>
            <a:ext cx="3111088" cy="1466361"/>
            <a:chOff x="10416387" y="2276833"/>
            <a:chExt cx="4172718" cy="1630450"/>
          </a:xfrm>
        </p:grpSpPr>
        <p:pic>
          <p:nvPicPr>
            <p:cNvPr id="7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7" name="TextBox 76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về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520976" y="3619768"/>
            <a:ext cx="3111088" cy="1466361"/>
            <a:chOff x="10416387" y="2276833"/>
            <a:chExt cx="4172718" cy="1630450"/>
          </a:xfrm>
        </p:grpSpPr>
        <p:pic>
          <p:nvPicPr>
            <p:cNvPr id="79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0" name="TextBox 79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nhà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708901" y="1693189"/>
            <a:ext cx="2881774" cy="1466361"/>
            <a:chOff x="5913437" y="2276833"/>
            <a:chExt cx="3865152" cy="1630450"/>
          </a:xfrm>
        </p:grpSpPr>
        <p:pic>
          <p:nvPicPr>
            <p:cNvPr id="88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9" name="TextBox 88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cài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 animBg="1"/>
      <p:bldP spid="49" grpId="0" animBg="1"/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87736" y="608710"/>
            <a:ext cx="1049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</p:txBody>
      </p:sp>
      <p:pic>
        <p:nvPicPr>
          <p:cNvPr id="6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4500" y="2057400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7100" y="3105150"/>
            <a:ext cx="5276850" cy="1638300"/>
            <a:chOff x="3467100" y="3105150"/>
            <a:chExt cx="5276850" cy="1638300"/>
          </a:xfrm>
        </p:grpSpPr>
        <p:sp>
          <p:nvSpPr>
            <p:cNvPr id="43" name="TextBox 42"/>
            <p:cNvSpPr txBox="1"/>
            <p:nvPr/>
          </p:nvSpPr>
          <p:spPr>
            <a:xfrm>
              <a:off x="4035296" y="3377624"/>
              <a:ext cx="40038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đóng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mở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,…. 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467100" y="3105150"/>
              <a:ext cx="5276850" cy="163830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7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798" y="2828414"/>
            <a:ext cx="7119837" cy="1683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76527" y="427990"/>
            <a:ext cx="6238945" cy="11667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Yêu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cầu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cần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đạt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 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SVN-Gretoon" panose="02040603050506020204" pitchFamily="18" charset="0"/>
              <a:ea typeface="方正粗圆_GBK" pitchFamily="65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099" y="1682251"/>
            <a:ext cx="7050532" cy="13200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864647" y="1953683"/>
            <a:ext cx="481398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699" y="1821069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699" y="323091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64648" y="3254637"/>
            <a:ext cx="481398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5" y="1832044"/>
            <a:ext cx="6382251" cy="490393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C4FD423-D960-4ADF-A184-DE5364E82E7F}"/>
              </a:ext>
            </a:extLst>
          </p:cNvPr>
          <p:cNvGrpSpPr/>
          <p:nvPr/>
        </p:nvGrpSpPr>
        <p:grpSpPr>
          <a:xfrm>
            <a:off x="205388" y="-19050"/>
            <a:ext cx="7942997" cy="6899564"/>
            <a:chOff x="205388" y="-19050"/>
            <a:chExt cx="7942997" cy="6899564"/>
          </a:xfrm>
        </p:grpSpPr>
        <p:sp>
          <p:nvSpPr>
            <p:cNvPr id="5" name="Rounded Rectangle 4"/>
            <p:cNvSpPr/>
            <p:nvPr/>
          </p:nvSpPr>
          <p:spPr>
            <a:xfrm>
              <a:off x="3006913" y="-190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388" y="100833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2989" y="675278"/>
              <a:ext cx="489008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1116" y="6511182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FEF90D0-B54F-4C16-B414-6ED32BC8E228}"/>
              </a:ext>
            </a:extLst>
          </p:cNvPr>
          <p:cNvGrpSpPr/>
          <p:nvPr/>
        </p:nvGrpSpPr>
        <p:grpSpPr>
          <a:xfrm>
            <a:off x="10285570" y="26768"/>
            <a:ext cx="2125088" cy="1301885"/>
            <a:chOff x="10285570" y="26768"/>
            <a:chExt cx="2125088" cy="1301885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xmlns="" id="{A5BFBEFF-7E32-4D29-B39A-5CC0A9989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5570" y="26768"/>
              <a:ext cx="1906430" cy="13018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3DED026-F973-4DF3-821B-2B9E575C4565}"/>
                </a:ext>
              </a:extLst>
            </p:cNvPr>
            <p:cNvSpPr txBox="1"/>
            <p:nvPr/>
          </p:nvSpPr>
          <p:spPr>
            <a:xfrm>
              <a:off x="10359461" y="295908"/>
              <a:ext cx="2051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79FC86E-AB90-4599-B23C-5375D701771C}"/>
              </a:ext>
            </a:extLst>
          </p:cNvPr>
          <p:cNvSpPr/>
          <p:nvPr/>
        </p:nvSpPr>
        <p:spPr>
          <a:xfrm>
            <a:off x="97491" y="2874818"/>
            <a:ext cx="2149885" cy="11083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khổ</a:t>
            </a:r>
            <a:r>
              <a:rPr lang="en-US" sz="3200" dirty="0"/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47A3CFE-76AF-4A1B-9731-5D503BDE7E5A}"/>
              </a:ext>
            </a:extLst>
          </p:cNvPr>
          <p:cNvSpPr/>
          <p:nvPr/>
        </p:nvSpPr>
        <p:spPr>
          <a:xfrm>
            <a:off x="2012989" y="819128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88BC95B8-8F0B-4B37-806A-0473967A632A}"/>
              </a:ext>
            </a:extLst>
          </p:cNvPr>
          <p:cNvSpPr/>
          <p:nvPr/>
        </p:nvSpPr>
        <p:spPr>
          <a:xfrm>
            <a:off x="2022304" y="2828406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99B5819-0C7C-4064-9D68-A8971022DEE2}"/>
              </a:ext>
            </a:extLst>
          </p:cNvPr>
          <p:cNvSpPr/>
          <p:nvPr/>
        </p:nvSpPr>
        <p:spPr>
          <a:xfrm>
            <a:off x="2012989" y="4837684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pic>
        <p:nvPicPr>
          <p:cNvPr id="12" name="đọc cánh cửa nhớ bà">
            <a:hlinkClick r:id="" action="ppaction://media"/>
            <a:extLst>
              <a:ext uri="{FF2B5EF4-FFF2-40B4-BE49-F238E27FC236}">
                <a16:creationId xmlns:a16="http://schemas.microsoft.com/office/drawing/2014/main" xmlns="" id="{8D65BF0D-E5D2-4B4C-95EF-3EFC58C7E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836" y="6584523"/>
            <a:ext cx="204204" cy="20420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3088943-D335-43AC-A9AB-B05FFCC7A646}"/>
              </a:ext>
            </a:extLst>
          </p:cNvPr>
          <p:cNvGrpSpPr/>
          <p:nvPr/>
        </p:nvGrpSpPr>
        <p:grpSpPr>
          <a:xfrm>
            <a:off x="-96382" y="950097"/>
            <a:ext cx="2832942" cy="2119812"/>
            <a:chOff x="0" y="133350"/>
            <a:chExt cx="2832942" cy="211981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A11B9374-8D87-4D65-8373-3ECAFC55F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56" y="133350"/>
              <a:ext cx="1955511" cy="12221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855DFBD-B77B-4B7F-8D2A-0DD7571945BA}"/>
                </a:ext>
              </a:extLst>
            </p:cNvPr>
            <p:cNvSpPr txBox="1"/>
            <p:nvPr/>
          </p:nvSpPr>
          <p:spPr>
            <a:xfrm>
              <a:off x="0" y="1606831"/>
              <a:ext cx="2832942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948967"/>
                </a:avLst>
              </a:prstTxWarp>
              <a:spAutoFit/>
            </a:bodyPr>
            <a:lstStyle/>
            <a:p>
              <a:r>
                <a:rPr lang="en-US" sz="3600" b="1" dirty="0" err="1">
                  <a:solidFill>
                    <a:srgbClr val="FF99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rgbClr val="FF99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99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600" b="1" dirty="0">
                  <a:solidFill>
                    <a:srgbClr val="FF99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99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600" b="1" dirty="0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3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 animBg="1"/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08689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7618" y="1914454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1117" y="3516104"/>
            <a:ext cx="350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27DBD-08E7-4D3D-BF8F-D89A8BA8AC89}"/>
              </a:ext>
            </a:extLst>
          </p:cNvPr>
          <p:cNvSpPr txBox="1"/>
          <p:nvPr/>
        </p:nvSpPr>
        <p:spPr>
          <a:xfrm>
            <a:off x="3981117" y="2622341"/>
            <a:ext cx="350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EF44F1-6900-46B0-A072-22B937FEDC01}"/>
              </a:ext>
            </a:extLst>
          </p:cNvPr>
          <p:cNvSpPr txBox="1"/>
          <p:nvPr/>
        </p:nvSpPr>
        <p:spPr>
          <a:xfrm>
            <a:off x="3447191" y="1637205"/>
            <a:ext cx="5826096" cy="233903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dir="2100000" sx="1000" sy="1000" algn="ctr" rotWithShape="0">
              <a:srgbClr val="000000"/>
            </a:outerShdw>
            <a:softEdge rad="12700"/>
          </a:effectLst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</a:t>
            </a: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d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005E61-F98A-4D18-8878-23AF81575A6B}"/>
              </a:ext>
            </a:extLst>
          </p:cNvPr>
          <p:cNvSpPr txBox="1"/>
          <p:nvPr/>
        </p:nvSpPr>
        <p:spPr>
          <a:xfrm>
            <a:off x="2124501" y="718758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CÁNH CỬA NHỚ BÀ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D027341-0EF8-4D79-8AEF-BC09CC2FB14B}"/>
              </a:ext>
            </a:extLst>
          </p:cNvPr>
          <p:cNvCxnSpPr/>
          <p:nvPr/>
        </p:nvCxnSpPr>
        <p:spPr>
          <a:xfrm flipH="1">
            <a:off x="6096000" y="1773382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B1800E1-4610-4E01-BBEF-78AB62A16B7C}"/>
              </a:ext>
            </a:extLst>
          </p:cNvPr>
          <p:cNvCxnSpPr/>
          <p:nvPr/>
        </p:nvCxnSpPr>
        <p:spPr>
          <a:xfrm flipH="1">
            <a:off x="8520545" y="177338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E1AE24C-FD98-4795-8ED1-28F3D8DA5904}"/>
              </a:ext>
            </a:extLst>
          </p:cNvPr>
          <p:cNvCxnSpPr/>
          <p:nvPr/>
        </p:nvCxnSpPr>
        <p:spPr>
          <a:xfrm flipH="1">
            <a:off x="5860473" y="236146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934B14D-EA85-49E5-B5C4-B9AD82914CF7}"/>
              </a:ext>
            </a:extLst>
          </p:cNvPr>
          <p:cNvCxnSpPr/>
          <p:nvPr/>
        </p:nvCxnSpPr>
        <p:spPr>
          <a:xfrm flipH="1">
            <a:off x="8104909" y="236146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9DAD9CD-B262-405C-B9C1-CA26B722EDC5}"/>
              </a:ext>
            </a:extLst>
          </p:cNvPr>
          <p:cNvCxnSpPr/>
          <p:nvPr/>
        </p:nvCxnSpPr>
        <p:spPr>
          <a:xfrm flipH="1">
            <a:off x="5726686" y="2892135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6F86E7F-76DB-4114-A5AC-5922960963AB}"/>
              </a:ext>
            </a:extLst>
          </p:cNvPr>
          <p:cNvCxnSpPr/>
          <p:nvPr/>
        </p:nvCxnSpPr>
        <p:spPr>
          <a:xfrm flipH="1">
            <a:off x="8255564" y="2892135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C26573F-40C0-4794-81D9-84DF40369FEB}"/>
              </a:ext>
            </a:extLst>
          </p:cNvPr>
          <p:cNvCxnSpPr/>
          <p:nvPr/>
        </p:nvCxnSpPr>
        <p:spPr>
          <a:xfrm flipH="1">
            <a:off x="5458692" y="3449780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0434B94-5EC1-4DA4-867E-AE24665809BA}"/>
              </a:ext>
            </a:extLst>
          </p:cNvPr>
          <p:cNvGrpSpPr/>
          <p:nvPr/>
        </p:nvGrpSpPr>
        <p:grpSpPr>
          <a:xfrm>
            <a:off x="8042563" y="3476751"/>
            <a:ext cx="203483" cy="387927"/>
            <a:chOff x="8042563" y="3476751"/>
            <a:chExt cx="203483" cy="38792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6CAEF994-FA3C-4CCC-AC7B-B452A5942C0B}"/>
                </a:ext>
              </a:extLst>
            </p:cNvPr>
            <p:cNvCxnSpPr/>
            <p:nvPr/>
          </p:nvCxnSpPr>
          <p:spPr>
            <a:xfrm flipH="1">
              <a:off x="8042563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339DC35-CBF1-47C9-A664-8FE8936FA763}"/>
                </a:ext>
              </a:extLst>
            </p:cNvPr>
            <p:cNvCxnSpPr/>
            <p:nvPr/>
          </p:nvCxnSpPr>
          <p:spPr>
            <a:xfrm flipH="1">
              <a:off x="8121355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0E329F04-C1E2-4948-927E-9CDBD4F09F29}"/>
              </a:ext>
            </a:extLst>
          </p:cNvPr>
          <p:cNvSpPr/>
          <p:nvPr/>
        </p:nvSpPr>
        <p:spPr>
          <a:xfrm>
            <a:off x="3232190" y="1773381"/>
            <a:ext cx="563956" cy="4970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96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EF44F1-6900-46B0-A072-22B937FEDC01}"/>
              </a:ext>
            </a:extLst>
          </p:cNvPr>
          <p:cNvSpPr txBox="1"/>
          <p:nvPr/>
        </p:nvSpPr>
        <p:spPr>
          <a:xfrm>
            <a:off x="3530319" y="1598020"/>
            <a:ext cx="5826096" cy="2893035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dir="2100000" sx="1000" sy="1000" algn="ctr" rotWithShape="0">
              <a:srgbClr val="000000"/>
            </a:outerShdw>
            <a:softEdge rad="12700"/>
          </a:effectLst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d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D027341-0EF8-4D79-8AEF-BC09CC2FB14B}"/>
              </a:ext>
            </a:extLst>
          </p:cNvPr>
          <p:cNvCxnSpPr/>
          <p:nvPr/>
        </p:nvCxnSpPr>
        <p:spPr>
          <a:xfrm flipH="1">
            <a:off x="5832764" y="177338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B1800E1-4610-4E01-BBEF-78AB62A16B7C}"/>
              </a:ext>
            </a:extLst>
          </p:cNvPr>
          <p:cNvCxnSpPr/>
          <p:nvPr/>
        </p:nvCxnSpPr>
        <p:spPr>
          <a:xfrm flipH="1">
            <a:off x="8317909" y="177338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E1AE24C-FD98-4795-8ED1-28F3D8DA5904}"/>
              </a:ext>
            </a:extLst>
          </p:cNvPr>
          <p:cNvCxnSpPr/>
          <p:nvPr/>
        </p:nvCxnSpPr>
        <p:spPr>
          <a:xfrm flipH="1">
            <a:off x="6636328" y="2312230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934B14D-EA85-49E5-B5C4-B9AD82914CF7}"/>
              </a:ext>
            </a:extLst>
          </p:cNvPr>
          <p:cNvCxnSpPr/>
          <p:nvPr/>
        </p:nvCxnSpPr>
        <p:spPr>
          <a:xfrm flipH="1">
            <a:off x="8246046" y="2318418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9DAD9CD-B262-405C-B9C1-CA26B722EDC5}"/>
              </a:ext>
            </a:extLst>
          </p:cNvPr>
          <p:cNvCxnSpPr/>
          <p:nvPr/>
        </p:nvCxnSpPr>
        <p:spPr>
          <a:xfrm flipH="1">
            <a:off x="6848903" y="2850573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6F86E7F-76DB-4114-A5AC-5922960963AB}"/>
              </a:ext>
            </a:extLst>
          </p:cNvPr>
          <p:cNvCxnSpPr/>
          <p:nvPr/>
        </p:nvCxnSpPr>
        <p:spPr>
          <a:xfrm flipH="1">
            <a:off x="8657346" y="2850573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C26573F-40C0-4794-81D9-84DF40369FEB}"/>
              </a:ext>
            </a:extLst>
          </p:cNvPr>
          <p:cNvCxnSpPr>
            <a:cxnSpLocks/>
          </p:cNvCxnSpPr>
          <p:nvPr/>
        </p:nvCxnSpPr>
        <p:spPr>
          <a:xfrm flipH="1">
            <a:off x="5902035" y="3434447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0434B94-5EC1-4DA4-867E-AE24665809BA}"/>
              </a:ext>
            </a:extLst>
          </p:cNvPr>
          <p:cNvGrpSpPr/>
          <p:nvPr/>
        </p:nvGrpSpPr>
        <p:grpSpPr>
          <a:xfrm>
            <a:off x="8268995" y="3434447"/>
            <a:ext cx="203483" cy="387927"/>
            <a:chOff x="8042563" y="3476751"/>
            <a:chExt cx="203483" cy="38792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6CAEF994-FA3C-4CCC-AC7B-B452A5942C0B}"/>
                </a:ext>
              </a:extLst>
            </p:cNvPr>
            <p:cNvCxnSpPr/>
            <p:nvPr/>
          </p:nvCxnSpPr>
          <p:spPr>
            <a:xfrm flipH="1">
              <a:off x="8042563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339DC35-CBF1-47C9-A664-8FE8936FA763}"/>
                </a:ext>
              </a:extLst>
            </p:cNvPr>
            <p:cNvCxnSpPr/>
            <p:nvPr/>
          </p:nvCxnSpPr>
          <p:spPr>
            <a:xfrm flipH="1">
              <a:off x="8121355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95FB44C-921B-4443-9FB4-6FF885A6BF43}"/>
              </a:ext>
            </a:extLst>
          </p:cNvPr>
          <p:cNvSpPr/>
          <p:nvPr/>
        </p:nvSpPr>
        <p:spPr>
          <a:xfrm>
            <a:off x="3310136" y="1773381"/>
            <a:ext cx="563956" cy="4970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59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EF44F1-6900-46B0-A072-22B937FEDC01}"/>
              </a:ext>
            </a:extLst>
          </p:cNvPr>
          <p:cNvSpPr txBox="1"/>
          <p:nvPr/>
        </p:nvSpPr>
        <p:spPr>
          <a:xfrm>
            <a:off x="3530319" y="1598020"/>
            <a:ext cx="5826096" cy="233903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dir="2100000" sx="1000" sy="1000" algn="ctr" rotWithShape="0">
              <a:srgbClr val="000000"/>
            </a:outerShdw>
            <a:softEdge rad="12700"/>
          </a:effectLst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ô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B1800E1-4610-4E01-BBEF-78AB62A16B7C}"/>
              </a:ext>
            </a:extLst>
          </p:cNvPr>
          <p:cNvCxnSpPr/>
          <p:nvPr/>
        </p:nvCxnSpPr>
        <p:spPr>
          <a:xfrm flipH="1">
            <a:off x="8317909" y="177338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E1AE24C-FD98-4795-8ED1-28F3D8DA5904}"/>
              </a:ext>
            </a:extLst>
          </p:cNvPr>
          <p:cNvCxnSpPr/>
          <p:nvPr/>
        </p:nvCxnSpPr>
        <p:spPr>
          <a:xfrm flipH="1">
            <a:off x="6765776" y="2318417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934B14D-EA85-49E5-B5C4-B9AD82914CF7}"/>
              </a:ext>
            </a:extLst>
          </p:cNvPr>
          <p:cNvCxnSpPr/>
          <p:nvPr/>
        </p:nvCxnSpPr>
        <p:spPr>
          <a:xfrm flipH="1">
            <a:off x="8246046" y="2318418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9DAD9CD-B262-405C-B9C1-CA26B722EDC5}"/>
              </a:ext>
            </a:extLst>
          </p:cNvPr>
          <p:cNvCxnSpPr/>
          <p:nvPr/>
        </p:nvCxnSpPr>
        <p:spPr>
          <a:xfrm flipH="1">
            <a:off x="5546575" y="2833253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6F86E7F-76DB-4114-A5AC-5922960963AB}"/>
              </a:ext>
            </a:extLst>
          </p:cNvPr>
          <p:cNvCxnSpPr/>
          <p:nvPr/>
        </p:nvCxnSpPr>
        <p:spPr>
          <a:xfrm flipH="1">
            <a:off x="7895346" y="2833253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C26573F-40C0-4794-81D9-84DF40369FEB}"/>
              </a:ext>
            </a:extLst>
          </p:cNvPr>
          <p:cNvCxnSpPr>
            <a:cxnSpLocks/>
          </p:cNvCxnSpPr>
          <p:nvPr/>
        </p:nvCxnSpPr>
        <p:spPr>
          <a:xfrm flipH="1">
            <a:off x="6089070" y="3429000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0434B94-5EC1-4DA4-867E-AE24665809BA}"/>
              </a:ext>
            </a:extLst>
          </p:cNvPr>
          <p:cNvGrpSpPr/>
          <p:nvPr/>
        </p:nvGrpSpPr>
        <p:grpSpPr>
          <a:xfrm>
            <a:off x="8442600" y="3428999"/>
            <a:ext cx="203483" cy="387927"/>
            <a:chOff x="8042563" y="3476751"/>
            <a:chExt cx="203483" cy="38792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6CAEF994-FA3C-4CCC-AC7B-B452A5942C0B}"/>
                </a:ext>
              </a:extLst>
            </p:cNvPr>
            <p:cNvCxnSpPr/>
            <p:nvPr/>
          </p:nvCxnSpPr>
          <p:spPr>
            <a:xfrm flipH="1">
              <a:off x="8042563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339DC35-CBF1-47C9-A664-8FE8936FA763}"/>
                </a:ext>
              </a:extLst>
            </p:cNvPr>
            <p:cNvCxnSpPr/>
            <p:nvPr/>
          </p:nvCxnSpPr>
          <p:spPr>
            <a:xfrm flipH="1">
              <a:off x="8121355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95FB44C-921B-4443-9FB4-6FF885A6BF43}"/>
              </a:ext>
            </a:extLst>
          </p:cNvPr>
          <p:cNvSpPr/>
          <p:nvPr/>
        </p:nvSpPr>
        <p:spPr>
          <a:xfrm>
            <a:off x="3310136" y="1737420"/>
            <a:ext cx="563956" cy="4970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24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588</Words>
  <Application>Microsoft Office PowerPoint</Application>
  <PresentationFormat>Custom</PresentationFormat>
  <Paragraphs>114</Paragraphs>
  <Slides>23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Dream</cp:lastModifiedBy>
  <cp:revision>150</cp:revision>
  <dcterms:created xsi:type="dcterms:W3CDTF">2021-06-17T09:40:01Z</dcterms:created>
  <dcterms:modified xsi:type="dcterms:W3CDTF">2021-12-20T02:03:54Z</dcterms:modified>
</cp:coreProperties>
</file>