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708" r:id="rId3"/>
    <p:sldMasterId id="2147483714" r:id="rId4"/>
    <p:sldMasterId id="2147483720" r:id="rId5"/>
    <p:sldMasterId id="2147483759" r:id="rId6"/>
  </p:sldMasterIdLst>
  <p:notesMasterIdLst>
    <p:notesMasterId r:id="rId24"/>
  </p:notesMasterIdLst>
  <p:sldIdLst>
    <p:sldId id="397" r:id="rId7"/>
    <p:sldId id="421" r:id="rId8"/>
    <p:sldId id="424" r:id="rId9"/>
    <p:sldId id="437" r:id="rId10"/>
    <p:sldId id="621" r:id="rId11"/>
    <p:sldId id="295" r:id="rId12"/>
    <p:sldId id="317" r:id="rId13"/>
    <p:sldId id="258" r:id="rId14"/>
    <p:sldId id="296" r:id="rId15"/>
    <p:sldId id="623" r:id="rId16"/>
    <p:sldId id="266" r:id="rId17"/>
    <p:sldId id="267" r:id="rId18"/>
    <p:sldId id="271" r:id="rId19"/>
    <p:sldId id="320" r:id="rId20"/>
    <p:sldId id="624" r:id="rId21"/>
    <p:sldId id="279" r:id="rId22"/>
    <p:sldId id="3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82F7D-88B3-4CFD-81EE-99B8E2BFB8B0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3DE3D-8CF6-4F56-A2BB-170562465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50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4C093-338A-4EE4-B9D0-784EAD3ED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40B6D-7E7F-49BA-8D87-6F3C3AAED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37357-E7EC-44B0-ABCD-501EBE55E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BB9C1-ED99-40CC-B713-A8ADE231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F346D-EA49-424A-850F-76D2D8CD0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7001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8154-6B39-46B9-8A50-A9F7DCDA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F6BD68-0B20-4A58-918E-3F5E561F4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88665-D9DC-40CF-98C9-E590D8735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37E6B-249F-4E52-97FF-7890D0CE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B1E59-2D74-42B9-8977-A6755D1B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788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C9B018-E911-4AB8-8F1A-41AC33360B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D4843-7B2B-46C6-B55E-81E76CEC7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0BF3-330C-420C-8F6A-E21EC35F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2C443-8C19-42BA-9281-34B3408FB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36F99-7B46-420F-B533-6083117B6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9628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3378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311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852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467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86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4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567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2025/12/12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21227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8906-1FD3-4F95-86C3-C166ABDB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A2C63-1142-41C3-9844-4EDD375AE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CB205-A701-4AC0-86BC-A3EA93F29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F74FA-C337-4619-B48A-F1B7FC77C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B21C8-1DB6-4942-8188-A215442A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87415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615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4736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170611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18124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31156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061169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24787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488222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97221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12463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15E35-3D43-4313-AABB-AB42463F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EB371-427B-4542-AE92-4B1CD2D9E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468C9-3517-4BCD-86C8-8BD46E3DB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944D-7C43-48CE-9D7E-9D3457E20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1C20D-DAE3-4148-8359-EB2CAD505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78502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31091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328924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33799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937442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2869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98713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669013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958806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38569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8900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3106A-BC96-4694-910F-44CF7F849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11B8B-BE53-4217-877D-84109B460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1389E-2A04-4739-9355-E7C592868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684D7-3B25-49C5-BFDB-53FC6723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B9F07-4ABF-42FA-9957-DC1D9E19F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C3A41-4E1B-4B27-B9D8-0DAD37CF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75723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570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695144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89504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D60A3-113E-474A-B95C-D56C0F3E1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C92C0-5623-4C09-B1C0-540FA72CF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8A09E-8B0E-45B3-A14A-0721852E6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1E669-F752-47A5-9224-E44EA796AC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6C4AD9-D531-4AEF-A41E-577C95022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7F5361-8B58-43D2-9CCE-9259770DC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E56A04-CED8-4E9F-AFC0-99D0AD58B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D50147-F491-4B71-A177-C22C6EBA1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97201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37ED8-F2B2-4629-BEDA-8A6FF36F4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2857F-0721-4DFC-9DA3-F230A008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ACEB-8755-4D2C-87D4-BB0A447E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66C88-D1E4-48BC-B002-398DB36F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1881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A6D98-72DA-4774-B558-C5A2CEBE9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7B21A0-2C0C-4EB1-8D81-5DF18A18D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15923-F57F-4EEB-BA8F-B60FFE3A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991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8E639-3909-4AED-BB54-088FF8BAD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8199C-212C-44B9-9B3B-A0662D8F3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C351B-AF08-488E-8C7C-466554A5A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CC013-A593-4D7F-BC35-FF91C7F3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9EE8C-F853-43E2-913E-CF523B031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26575-6C26-4077-B2F2-BAB58CBF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23981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4E9F9-75F7-44F0-8CC0-2CA678C2E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E700AA-2C1C-45A3-BAA1-8742A9A9DC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F1579-DF9F-4EAA-B92A-67F23F313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D2152-78E1-4C5A-8EB2-5B69DE5E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78441-3D24-4C2F-908B-1A95EEE6A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7475F-22F2-468C-9D5C-89D5428F3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7194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2B613B-2E1E-4336-9F9C-70992DE7B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03724-4C13-47C5-B38F-AC5127834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39D29-AB74-4CAD-B1EC-6CE732F8E8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B95D7-0C03-469B-B7FD-CEA032DD8FA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22C71-76A9-4F73-B2AF-631A599F5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4012E-814E-4B70-B956-CEB17836C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469F003-74C9-226A-AFDC-6A118B33C4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653" y="0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4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765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6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21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799EAD3-C542-6D07-2AC2-BC5DD36E40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653" y="0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6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8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33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56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051401"/>
            <a:ext cx="3806599" cy="3806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4F3F37-8EAD-E590-0F92-185C4F57F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494" y="951871"/>
            <a:ext cx="9461812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 descr="ce1ed7f935192fceca30dfb2bcebe602"/>
          <p:cNvPicPr>
            <a:picLocks noChangeAspect="1"/>
          </p:cNvPicPr>
          <p:nvPr/>
        </p:nvPicPr>
        <p:blipFill>
          <a:blip r:embed="rId2"/>
          <a:srcRect l="11188" t="20367" r="10619" b="19944"/>
          <a:stretch>
            <a:fillRect/>
          </a:stretch>
        </p:blipFill>
        <p:spPr>
          <a:xfrm>
            <a:off x="2887479" y="1441974"/>
            <a:ext cx="8552681" cy="3647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68338" y="2361275"/>
            <a:ext cx="6927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HĐ2: Thảo luận về ngày cuối tuần của em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E28A3E-349A-448A-A2B8-EF7699ABE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8" y="1788161"/>
            <a:ext cx="4753190" cy="4774592"/>
          </a:xfrm>
          <a:prstGeom prst="rect">
            <a:avLst/>
          </a:prstGeom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165" y="-379007"/>
            <a:ext cx="2147580" cy="214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38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9180B2-41FC-4243-9277-6A7AF511271C}"/>
              </a:ext>
            </a:extLst>
          </p:cNvPr>
          <p:cNvGrpSpPr/>
          <p:nvPr/>
        </p:nvGrpSpPr>
        <p:grpSpPr>
          <a:xfrm>
            <a:off x="471265" y="564955"/>
            <a:ext cx="10367064" cy="5805351"/>
            <a:chOff x="838200" y="1027906"/>
            <a:chExt cx="7025640" cy="50855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AAC946B-CFE7-43FC-BF59-5C991B403654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AEF3F8F-95DE-472F-8BD7-2E99D7D6397F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98DB4F-A831-49A7-86E4-D44626F087EA}"/>
              </a:ext>
            </a:extLst>
          </p:cNvPr>
          <p:cNvGrpSpPr/>
          <p:nvPr/>
        </p:nvGrpSpPr>
        <p:grpSpPr>
          <a:xfrm>
            <a:off x="1799981" y="1411124"/>
            <a:ext cx="7574796" cy="4533396"/>
            <a:chOff x="4144021" y="1484380"/>
            <a:chExt cx="7574796" cy="48402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2C3145E-482D-44E2-95F1-2340B5872347}"/>
                </a:ext>
              </a:extLst>
            </p:cNvPr>
            <p:cNvGrpSpPr/>
            <p:nvPr/>
          </p:nvGrpSpPr>
          <p:grpSpPr>
            <a:xfrm>
              <a:off x="4144021" y="1484380"/>
              <a:ext cx="7574796" cy="4840220"/>
              <a:chOff x="4436413" y="1551563"/>
              <a:chExt cx="7327379" cy="4327762"/>
            </a:xfrm>
          </p:grpSpPr>
          <p:sp>
            <p:nvSpPr>
              <p:cNvPr id="18" name="Rectangle: Diagonal Corners Rounded 17">
                <a:extLst>
                  <a:ext uri="{FF2B5EF4-FFF2-40B4-BE49-F238E27FC236}">
                    <a16:creationId xmlns:a16="http://schemas.microsoft.com/office/drawing/2014/main" id="{599B6BA9-5405-4E39-A14E-5DFC2A5A674B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396A4832-E0AC-4C3B-A180-14E252B79C47}"/>
                  </a:ext>
                </a:extLst>
              </p:cNvPr>
              <p:cNvSpPr/>
              <p:nvPr/>
            </p:nvSpPr>
            <p:spPr>
              <a:xfrm flipH="1">
                <a:off x="4436413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E44E5E-5FC7-4E3C-927B-8B6C005BD550}"/>
                </a:ext>
              </a:extLst>
            </p:cNvPr>
            <p:cNvSpPr txBox="1"/>
            <p:nvPr/>
          </p:nvSpPr>
          <p:spPr>
            <a:xfrm>
              <a:off x="4496690" y="2092597"/>
              <a:ext cx="6956427" cy="3680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T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cuối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tuần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. </a:t>
              </a:r>
            </a:p>
            <a:p>
              <a:pPr marL="457200" marR="0" indent="-45720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thường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xuyên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ai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nhắc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457200" marR="0" indent="-45720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đình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hàng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xóm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endPara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B28D03F-1DBE-45B4-8828-8E901CD7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766" y="1987753"/>
            <a:ext cx="3218967" cy="25483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6AEADC-75E8-4BF9-B1AE-711A483C7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223" y="232010"/>
            <a:ext cx="61087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542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58000" r="-9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6B2EBB6-4C94-42EC-B415-9839E17508C4}"/>
              </a:ext>
            </a:extLst>
          </p:cNvPr>
          <p:cNvSpPr/>
          <p:nvPr/>
        </p:nvSpPr>
        <p:spPr>
          <a:xfrm>
            <a:off x="754915" y="-13064"/>
            <a:ext cx="10320126" cy="5486015"/>
          </a:xfrm>
          <a:custGeom>
            <a:avLst/>
            <a:gdLst>
              <a:gd name="connsiteX0" fmla="*/ 249334 w 10320126"/>
              <a:gd name="connsiteY0" fmla="*/ 0 h 5486015"/>
              <a:gd name="connsiteX1" fmla="*/ 135 w 10320126"/>
              <a:gd name="connsiteY1" fmla="*/ 458338 h 5486015"/>
              <a:gd name="connsiteX2" fmla="*/ 278652 w 10320126"/>
              <a:gd name="connsiteY2" fmla="*/ 1205262 h 5486015"/>
              <a:gd name="connsiteX3" fmla="*/ 190700 w 10320126"/>
              <a:gd name="connsiteY3" fmla="*/ 2087989 h 5486015"/>
              <a:gd name="connsiteX4" fmla="*/ 351946 w 10320126"/>
              <a:gd name="connsiteY4" fmla="*/ 3174422 h 5486015"/>
              <a:gd name="connsiteX5" fmla="*/ 835688 w 10320126"/>
              <a:gd name="connsiteY5" fmla="*/ 3581835 h 5486015"/>
              <a:gd name="connsiteX6" fmla="*/ 1143523 w 10320126"/>
              <a:gd name="connsiteY6" fmla="*/ 4260855 h 5486015"/>
              <a:gd name="connsiteX7" fmla="*/ 1759193 w 10320126"/>
              <a:gd name="connsiteY7" fmla="*/ 4956851 h 5486015"/>
              <a:gd name="connsiteX8" fmla="*/ 2594746 w 10320126"/>
              <a:gd name="connsiteY8" fmla="*/ 5245436 h 5486015"/>
              <a:gd name="connsiteX9" fmla="*/ 3899380 w 10320126"/>
              <a:gd name="connsiteY9" fmla="*/ 5483093 h 5486015"/>
              <a:gd name="connsiteX10" fmla="*/ 5262650 w 10320126"/>
              <a:gd name="connsiteY10" fmla="*/ 5381240 h 5486015"/>
              <a:gd name="connsiteX11" fmla="*/ 6054225 w 10320126"/>
              <a:gd name="connsiteY11" fmla="*/ 5432166 h 5486015"/>
              <a:gd name="connsiteX12" fmla="*/ 7534765 w 10320126"/>
              <a:gd name="connsiteY12" fmla="*/ 5211484 h 5486015"/>
              <a:gd name="connsiteX13" fmla="*/ 8985987 w 10320126"/>
              <a:gd name="connsiteY13" fmla="*/ 4481537 h 5486015"/>
              <a:gd name="connsiteX14" fmla="*/ 10012104 w 10320126"/>
              <a:gd name="connsiteY14" fmla="*/ 3412079 h 5486015"/>
              <a:gd name="connsiteX15" fmla="*/ 10319939 w 10320126"/>
              <a:gd name="connsiteY15" fmla="*/ 2257744 h 5486015"/>
              <a:gd name="connsiteX16" fmla="*/ 9982787 w 10320126"/>
              <a:gd name="connsiteY16" fmla="*/ 831800 h 5486015"/>
              <a:gd name="connsiteX17" fmla="*/ 9850858 w 10320126"/>
              <a:gd name="connsiteY17" fmla="*/ 186731 h 548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20126" h="5486015" extrusionOk="0">
                <a:moveTo>
                  <a:pt x="249334" y="0"/>
                </a:moveTo>
                <a:cubicBezTo>
                  <a:pt x="90679" y="127835"/>
                  <a:pt x="21245" y="244355"/>
                  <a:pt x="135" y="458338"/>
                </a:cubicBezTo>
                <a:cubicBezTo>
                  <a:pt x="45419" y="623605"/>
                  <a:pt x="231592" y="951249"/>
                  <a:pt x="278652" y="1205262"/>
                </a:cubicBezTo>
                <a:cubicBezTo>
                  <a:pt x="280662" y="1481288"/>
                  <a:pt x="171548" y="1756582"/>
                  <a:pt x="190700" y="2087989"/>
                </a:cubicBezTo>
                <a:cubicBezTo>
                  <a:pt x="217034" y="2411048"/>
                  <a:pt x="242418" y="2876789"/>
                  <a:pt x="351946" y="3174422"/>
                </a:cubicBezTo>
                <a:cubicBezTo>
                  <a:pt x="439744" y="3452929"/>
                  <a:pt x="665307" y="3423206"/>
                  <a:pt x="835688" y="3581835"/>
                </a:cubicBezTo>
                <a:cubicBezTo>
                  <a:pt x="997590" y="3791222"/>
                  <a:pt x="971431" y="4040216"/>
                  <a:pt x="1143523" y="4260855"/>
                </a:cubicBezTo>
                <a:cubicBezTo>
                  <a:pt x="1281305" y="4459461"/>
                  <a:pt x="1463235" y="4801346"/>
                  <a:pt x="1759193" y="4956851"/>
                </a:cubicBezTo>
                <a:cubicBezTo>
                  <a:pt x="1992247" y="5167386"/>
                  <a:pt x="2249705" y="5131073"/>
                  <a:pt x="2594746" y="5245436"/>
                </a:cubicBezTo>
                <a:cubicBezTo>
                  <a:pt x="2894016" y="5306268"/>
                  <a:pt x="3429783" y="5444864"/>
                  <a:pt x="3899380" y="5483093"/>
                </a:cubicBezTo>
                <a:cubicBezTo>
                  <a:pt x="4321833" y="5502192"/>
                  <a:pt x="4935505" y="5346300"/>
                  <a:pt x="5262650" y="5381240"/>
                </a:cubicBezTo>
                <a:cubicBezTo>
                  <a:pt x="5624481" y="5355632"/>
                  <a:pt x="5675770" y="5444755"/>
                  <a:pt x="6054225" y="5432166"/>
                </a:cubicBezTo>
                <a:cubicBezTo>
                  <a:pt x="6425984" y="5385336"/>
                  <a:pt x="7001805" y="5395703"/>
                  <a:pt x="7534765" y="5211484"/>
                </a:cubicBezTo>
                <a:cubicBezTo>
                  <a:pt x="8087280" y="5122567"/>
                  <a:pt x="8627479" y="4831951"/>
                  <a:pt x="8985987" y="4481537"/>
                </a:cubicBezTo>
                <a:cubicBezTo>
                  <a:pt x="9375484" y="4202268"/>
                  <a:pt x="9796477" y="3723098"/>
                  <a:pt x="10012104" y="3412079"/>
                </a:cubicBezTo>
                <a:cubicBezTo>
                  <a:pt x="10224450" y="3089084"/>
                  <a:pt x="10387651" y="2716811"/>
                  <a:pt x="10319939" y="2257744"/>
                </a:cubicBezTo>
                <a:cubicBezTo>
                  <a:pt x="10337164" y="1863218"/>
                  <a:pt x="10107400" y="1197749"/>
                  <a:pt x="9982787" y="831800"/>
                </a:cubicBezTo>
                <a:cubicBezTo>
                  <a:pt x="9900093" y="482800"/>
                  <a:pt x="9882327" y="351145"/>
                  <a:pt x="9850858" y="186731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852914085">
                  <a:custGeom>
                    <a:avLst/>
                    <a:gdLst>
                      <a:gd name="connsiteX0" fmla="*/ 222189 w 9196538"/>
                      <a:gd name="connsiteY0" fmla="*/ 0 h 4221551"/>
                      <a:gd name="connsiteX1" fmla="*/ 121 w 9196538"/>
                      <a:gd name="connsiteY1" fmla="*/ 352697 h 4221551"/>
                      <a:gd name="connsiteX2" fmla="*/ 248315 w 9196538"/>
                      <a:gd name="connsiteY2" fmla="*/ 927463 h 4221551"/>
                      <a:gd name="connsiteX3" fmla="*/ 169938 w 9196538"/>
                      <a:gd name="connsiteY3" fmla="*/ 1606732 h 4221551"/>
                      <a:gd name="connsiteX4" fmla="*/ 313629 w 9196538"/>
                      <a:gd name="connsiteY4" fmla="*/ 2442754 h 4221551"/>
                      <a:gd name="connsiteX5" fmla="*/ 744704 w 9196538"/>
                      <a:gd name="connsiteY5" fmla="*/ 2756263 h 4221551"/>
                      <a:gd name="connsiteX6" fmla="*/ 1019024 w 9196538"/>
                      <a:gd name="connsiteY6" fmla="*/ 3278777 h 4221551"/>
                      <a:gd name="connsiteX7" fmla="*/ 1567664 w 9196538"/>
                      <a:gd name="connsiteY7" fmla="*/ 3814354 h 4221551"/>
                      <a:gd name="connsiteX8" fmla="*/ 2312247 w 9196538"/>
                      <a:gd name="connsiteY8" fmla="*/ 4036423 h 4221551"/>
                      <a:gd name="connsiteX9" fmla="*/ 3474841 w 9196538"/>
                      <a:gd name="connsiteY9" fmla="*/ 4219303 h 4221551"/>
                      <a:gd name="connsiteX10" fmla="*/ 4689687 w 9196538"/>
                      <a:gd name="connsiteY10" fmla="*/ 4140926 h 4221551"/>
                      <a:gd name="connsiteX11" fmla="*/ 5395081 w 9196538"/>
                      <a:gd name="connsiteY11" fmla="*/ 4180114 h 4221551"/>
                      <a:gd name="connsiteX12" fmla="*/ 6714429 w 9196538"/>
                      <a:gd name="connsiteY12" fmla="*/ 4010297 h 4221551"/>
                      <a:gd name="connsiteX13" fmla="*/ 8007652 w 9196538"/>
                      <a:gd name="connsiteY13" fmla="*/ 3448594 h 4221551"/>
                      <a:gd name="connsiteX14" fmla="*/ 8922052 w 9196538"/>
                      <a:gd name="connsiteY14" fmla="*/ 2625634 h 4221551"/>
                      <a:gd name="connsiteX15" fmla="*/ 9196372 w 9196538"/>
                      <a:gd name="connsiteY15" fmla="*/ 1737360 h 4221551"/>
                      <a:gd name="connsiteX16" fmla="*/ 8895927 w 9196538"/>
                      <a:gd name="connsiteY16" fmla="*/ 640080 h 4221551"/>
                      <a:gd name="connsiteX17" fmla="*/ 8778361 w 9196538"/>
                      <a:gd name="connsiteY17" fmla="*/ 143692 h 4221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196538" h="4221551">
                        <a:moveTo>
                          <a:pt x="222189" y="0"/>
                        </a:moveTo>
                        <a:cubicBezTo>
                          <a:pt x="108978" y="99060"/>
                          <a:pt x="-4233" y="198120"/>
                          <a:pt x="121" y="352697"/>
                        </a:cubicBezTo>
                        <a:cubicBezTo>
                          <a:pt x="4475" y="507274"/>
                          <a:pt x="220012" y="718457"/>
                          <a:pt x="248315" y="927463"/>
                        </a:cubicBezTo>
                        <a:cubicBezTo>
                          <a:pt x="276618" y="1136469"/>
                          <a:pt x="159052" y="1354184"/>
                          <a:pt x="169938" y="1606732"/>
                        </a:cubicBezTo>
                        <a:cubicBezTo>
                          <a:pt x="180824" y="1859280"/>
                          <a:pt x="217835" y="2251166"/>
                          <a:pt x="313629" y="2442754"/>
                        </a:cubicBezTo>
                        <a:cubicBezTo>
                          <a:pt x="409423" y="2634342"/>
                          <a:pt x="627138" y="2616926"/>
                          <a:pt x="744704" y="2756263"/>
                        </a:cubicBezTo>
                        <a:cubicBezTo>
                          <a:pt x="862270" y="2895600"/>
                          <a:pt x="881864" y="3102429"/>
                          <a:pt x="1019024" y="3278777"/>
                        </a:cubicBezTo>
                        <a:cubicBezTo>
                          <a:pt x="1156184" y="3455126"/>
                          <a:pt x="1352127" y="3688080"/>
                          <a:pt x="1567664" y="3814354"/>
                        </a:cubicBezTo>
                        <a:cubicBezTo>
                          <a:pt x="1783201" y="3940628"/>
                          <a:pt x="1994384" y="3968932"/>
                          <a:pt x="2312247" y="4036423"/>
                        </a:cubicBezTo>
                        <a:cubicBezTo>
                          <a:pt x="2630110" y="4103914"/>
                          <a:pt x="3078601" y="4201886"/>
                          <a:pt x="3474841" y="4219303"/>
                        </a:cubicBezTo>
                        <a:cubicBezTo>
                          <a:pt x="3871081" y="4236720"/>
                          <a:pt x="4369647" y="4147458"/>
                          <a:pt x="4689687" y="4140926"/>
                        </a:cubicBezTo>
                        <a:cubicBezTo>
                          <a:pt x="5009727" y="4134394"/>
                          <a:pt x="5057624" y="4201886"/>
                          <a:pt x="5395081" y="4180114"/>
                        </a:cubicBezTo>
                        <a:cubicBezTo>
                          <a:pt x="5732538" y="4158343"/>
                          <a:pt x="6279001" y="4132217"/>
                          <a:pt x="6714429" y="4010297"/>
                        </a:cubicBezTo>
                        <a:cubicBezTo>
                          <a:pt x="7149857" y="3888377"/>
                          <a:pt x="7639715" y="3679371"/>
                          <a:pt x="8007652" y="3448594"/>
                        </a:cubicBezTo>
                        <a:cubicBezTo>
                          <a:pt x="8375589" y="3217817"/>
                          <a:pt x="8723932" y="2910840"/>
                          <a:pt x="8922052" y="2625634"/>
                        </a:cubicBezTo>
                        <a:cubicBezTo>
                          <a:pt x="9120172" y="2340428"/>
                          <a:pt x="9200726" y="2068286"/>
                          <a:pt x="9196372" y="1737360"/>
                        </a:cubicBezTo>
                        <a:cubicBezTo>
                          <a:pt x="9192018" y="1406434"/>
                          <a:pt x="8965595" y="905691"/>
                          <a:pt x="8895927" y="640080"/>
                        </a:cubicBezTo>
                        <a:cubicBezTo>
                          <a:pt x="8826259" y="374469"/>
                          <a:pt x="8806664" y="261258"/>
                          <a:pt x="8778361" y="143692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2E6A67-9F5C-4461-8260-3EE6D4F66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557" y="3429000"/>
            <a:ext cx="869387" cy="891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E47E81-86CF-4632-B9F8-7CAFDB3E8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837" y="5613738"/>
            <a:ext cx="604380" cy="6625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9683D9-C957-4DC0-BB36-D5E5DFAB16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955" y="4519014"/>
            <a:ext cx="830602" cy="5768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97D1D5-25E7-4078-B329-BA06FF5F0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9" y="3077227"/>
            <a:ext cx="1041040" cy="1141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5CB0B9-EB5B-459E-A57D-E14BAADA7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43" y="4468573"/>
            <a:ext cx="533400" cy="5847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BEB89E-52A0-4F2D-93E0-ECBFAFCC4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98" y="4933026"/>
            <a:ext cx="552322" cy="383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B17B3A-8F3C-4658-B0E2-AD8B66C2E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6" y="5806861"/>
            <a:ext cx="478221" cy="5242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4F3A31-9A4D-41C0-B525-0BDCD763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17" y="5316583"/>
            <a:ext cx="478222" cy="4902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BBB355-03C3-45A4-9E52-1155C21FD4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041" y="4800560"/>
            <a:ext cx="362045" cy="396908"/>
          </a:xfrm>
          <a:prstGeom prst="rect">
            <a:avLst/>
          </a:prstGeom>
        </p:spPr>
      </p:pic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F00D440-FFF7-4427-AB4B-02E9FAB728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4"/>
          <a:stretch/>
        </p:blipFill>
        <p:spPr>
          <a:xfrm>
            <a:off x="1392630" y="4497809"/>
            <a:ext cx="8417423" cy="3048408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6DFD86C-CB3F-434C-BD1E-D1F5A4361E5E}"/>
              </a:ext>
            </a:extLst>
          </p:cNvPr>
          <p:cNvSpPr/>
          <p:nvPr/>
        </p:nvSpPr>
        <p:spPr>
          <a:xfrm>
            <a:off x="1776129" y="1504221"/>
            <a:ext cx="8671639" cy="3066293"/>
          </a:xfrm>
          <a:custGeom>
            <a:avLst/>
            <a:gdLst>
              <a:gd name="connsiteX0" fmla="*/ 0 w 8671639"/>
              <a:gd name="connsiteY0" fmla="*/ 511059 h 3066293"/>
              <a:gd name="connsiteX1" fmla="*/ 511059 w 8671639"/>
              <a:gd name="connsiteY1" fmla="*/ 0 h 3066293"/>
              <a:gd name="connsiteX2" fmla="*/ 8160580 w 8671639"/>
              <a:gd name="connsiteY2" fmla="*/ 0 h 3066293"/>
              <a:gd name="connsiteX3" fmla="*/ 8671639 w 8671639"/>
              <a:gd name="connsiteY3" fmla="*/ 511059 h 3066293"/>
              <a:gd name="connsiteX4" fmla="*/ 8671639 w 8671639"/>
              <a:gd name="connsiteY4" fmla="*/ 2555234 h 3066293"/>
              <a:gd name="connsiteX5" fmla="*/ 8160580 w 8671639"/>
              <a:gd name="connsiteY5" fmla="*/ 3066293 h 3066293"/>
              <a:gd name="connsiteX6" fmla="*/ 511059 w 8671639"/>
              <a:gd name="connsiteY6" fmla="*/ 3066293 h 3066293"/>
              <a:gd name="connsiteX7" fmla="*/ 0 w 8671639"/>
              <a:gd name="connsiteY7" fmla="*/ 2555234 h 3066293"/>
              <a:gd name="connsiteX8" fmla="*/ 0 w 8671639"/>
              <a:gd name="connsiteY8" fmla="*/ 511059 h 306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1639" h="3066293" fill="none" extrusionOk="0">
                <a:moveTo>
                  <a:pt x="0" y="511059"/>
                </a:moveTo>
                <a:cubicBezTo>
                  <a:pt x="-34875" y="190618"/>
                  <a:pt x="221071" y="-14229"/>
                  <a:pt x="511059" y="0"/>
                </a:cubicBezTo>
                <a:cubicBezTo>
                  <a:pt x="3103183" y="69548"/>
                  <a:pt x="6714101" y="-89466"/>
                  <a:pt x="8160580" y="0"/>
                </a:cubicBezTo>
                <a:cubicBezTo>
                  <a:pt x="8460846" y="-21068"/>
                  <a:pt x="8659566" y="244101"/>
                  <a:pt x="8671639" y="511059"/>
                </a:cubicBezTo>
                <a:cubicBezTo>
                  <a:pt x="8508801" y="793351"/>
                  <a:pt x="8540017" y="1589473"/>
                  <a:pt x="8671639" y="2555234"/>
                </a:cubicBezTo>
                <a:cubicBezTo>
                  <a:pt x="8640899" y="2815348"/>
                  <a:pt x="8443411" y="3043127"/>
                  <a:pt x="8160580" y="3066293"/>
                </a:cubicBezTo>
                <a:cubicBezTo>
                  <a:pt x="6445874" y="3092694"/>
                  <a:pt x="1619947" y="3231799"/>
                  <a:pt x="511059" y="3066293"/>
                </a:cubicBezTo>
                <a:cubicBezTo>
                  <a:pt x="236840" y="3040200"/>
                  <a:pt x="-34124" y="2868763"/>
                  <a:pt x="0" y="2555234"/>
                </a:cubicBezTo>
                <a:cubicBezTo>
                  <a:pt x="-161712" y="2155748"/>
                  <a:pt x="44400" y="1514518"/>
                  <a:pt x="0" y="511059"/>
                </a:cubicBezTo>
                <a:close/>
              </a:path>
              <a:path w="8671639" h="3066293" stroke="0" extrusionOk="0">
                <a:moveTo>
                  <a:pt x="0" y="511059"/>
                </a:moveTo>
                <a:cubicBezTo>
                  <a:pt x="2593" y="259054"/>
                  <a:pt x="202125" y="-23834"/>
                  <a:pt x="511059" y="0"/>
                </a:cubicBezTo>
                <a:cubicBezTo>
                  <a:pt x="1725361" y="-147293"/>
                  <a:pt x="5538236" y="-156833"/>
                  <a:pt x="8160580" y="0"/>
                </a:cubicBezTo>
                <a:cubicBezTo>
                  <a:pt x="8467433" y="-40333"/>
                  <a:pt x="8720718" y="203000"/>
                  <a:pt x="8671639" y="511059"/>
                </a:cubicBezTo>
                <a:cubicBezTo>
                  <a:pt x="8722014" y="964734"/>
                  <a:pt x="8641897" y="1727568"/>
                  <a:pt x="8671639" y="2555234"/>
                </a:cubicBezTo>
                <a:cubicBezTo>
                  <a:pt x="8666858" y="2802754"/>
                  <a:pt x="8449356" y="3054997"/>
                  <a:pt x="8160580" y="3066293"/>
                </a:cubicBezTo>
                <a:cubicBezTo>
                  <a:pt x="6834631" y="3227041"/>
                  <a:pt x="3605200" y="3149516"/>
                  <a:pt x="511059" y="3066293"/>
                </a:cubicBezTo>
                <a:cubicBezTo>
                  <a:pt x="271147" y="3074294"/>
                  <a:pt x="-3712" y="2832619"/>
                  <a:pt x="0" y="2555234"/>
                </a:cubicBezTo>
                <a:cubicBezTo>
                  <a:pt x="-94258" y="2216616"/>
                  <a:pt x="-145521" y="1003260"/>
                  <a:pt x="0" y="511059"/>
                </a:cubicBezTo>
                <a:close/>
              </a:path>
            </a:pathLst>
          </a:custGeom>
          <a:solidFill>
            <a:srgbClr val="F7ECB5"/>
          </a:solidFill>
          <a:ln>
            <a:solidFill>
              <a:srgbClr val="FFFFFF"/>
            </a:solidFill>
            <a:extLst>
              <a:ext uri="{C807C97D-BFC1-408E-A445-0C87EB9F89A2}">
                <ask:lineSketchStyleProps xmlns="" xmlns:ask="http://schemas.microsoft.com/office/drawing/2018/sketchyshapes" sd="406222046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535A8F5-3734-4BC4-B5EE-A0FB73691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44" y="1161971"/>
            <a:ext cx="958833" cy="1051165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79BDDE-2A49-48AA-B3A2-8AECF57A3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8728" y="2353923"/>
            <a:ext cx="8478181" cy="114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21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60729 0.36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65" y="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9457B90-F80E-4B34-9286-64C8833E22EE}"/>
              </a:ext>
            </a:extLst>
          </p:cNvPr>
          <p:cNvGrpSpPr/>
          <p:nvPr/>
        </p:nvGrpSpPr>
        <p:grpSpPr>
          <a:xfrm>
            <a:off x="1198047" y="601216"/>
            <a:ext cx="9832223" cy="5822192"/>
            <a:chOff x="838200" y="1027906"/>
            <a:chExt cx="7025640" cy="50855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DFB3FA0-B9EA-4DFB-AEF4-E0070CA3305B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31F3431-24C0-4C93-8069-43B05186F733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5E59A036-AAA5-4A2B-A99E-6406D0CC77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 t="4352" r="21503" b="6908"/>
          <a:stretch/>
        </p:blipFill>
        <p:spPr>
          <a:xfrm rot="19566215">
            <a:off x="-8852" y="3638003"/>
            <a:ext cx="2888845" cy="30828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406942-5659-44DD-AA6B-55F36E43D946}"/>
              </a:ext>
            </a:extLst>
          </p:cNvPr>
          <p:cNvGrpSpPr/>
          <p:nvPr/>
        </p:nvGrpSpPr>
        <p:grpSpPr>
          <a:xfrm>
            <a:off x="2525229" y="1410009"/>
            <a:ext cx="6907630" cy="2657127"/>
            <a:chOff x="2692126" y="2809461"/>
            <a:chExt cx="6907630" cy="265712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EE8310D-18D8-4D8E-9D22-A358E911F2D7}"/>
                </a:ext>
              </a:extLst>
            </p:cNvPr>
            <p:cNvSpPr/>
            <p:nvPr/>
          </p:nvSpPr>
          <p:spPr>
            <a:xfrm>
              <a:off x="2692126" y="2809461"/>
              <a:ext cx="6807750" cy="2657127"/>
            </a:xfrm>
            <a:prstGeom prst="roundRect">
              <a:avLst/>
            </a:prstGeom>
            <a:noFill/>
            <a:ln w="57150">
              <a:solidFill>
                <a:srgbClr val="3E3E3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DC3ACE-E3C3-4C80-B6BE-17FBE91C219F}"/>
                </a:ext>
              </a:extLst>
            </p:cNvPr>
            <p:cNvSpPr txBox="1"/>
            <p:nvPr/>
          </p:nvSpPr>
          <p:spPr>
            <a:xfrm>
              <a:off x="2962353" y="3257919"/>
              <a:ext cx="6637403" cy="1859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23850" algn="just">
                <a:lnSpc>
                  <a:spcPct val="108000"/>
                </a:lnSpc>
                <a:spcBef>
                  <a:spcPts val="540"/>
                </a:spcBef>
                <a:spcAft>
                  <a:spcPts val="0"/>
                </a:spcAft>
              </a:pPr>
              <a:r>
                <a:rPr lang="en-US" sz="3600" b="1" spc="-15" dirty="0" err="1">
                  <a:effectLst/>
                  <a:ea typeface="Arial" panose="020B0604020202020204" pitchFamily="34" charset="0"/>
                </a:rPr>
                <a:t>Ngày</a:t>
              </a:r>
              <a:r>
                <a:rPr lang="en-US" sz="3600" b="1" spc="-15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cuối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tuần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thường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có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nhiều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thời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gian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hơn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nên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công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việc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cũng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nhiều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và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phong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spc="-15" dirty="0" err="1">
                  <a:effectLst/>
                  <a:ea typeface="Arial" panose="020B0604020202020204" pitchFamily="34" charset="0"/>
                </a:rPr>
                <a:t>phú</a:t>
              </a:r>
              <a:r>
                <a:rPr lang="en-US" sz="3600" b="1" spc="-15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hơn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3232987-673F-4D26-9122-CBEDB9443BA8}"/>
              </a:ext>
            </a:extLst>
          </p:cNvPr>
          <p:cNvGrpSpPr/>
          <p:nvPr/>
        </p:nvGrpSpPr>
        <p:grpSpPr>
          <a:xfrm>
            <a:off x="7394713" y="4119427"/>
            <a:ext cx="4797288" cy="2705329"/>
            <a:chOff x="7394713" y="4119427"/>
            <a:chExt cx="4797288" cy="2705329"/>
          </a:xfrm>
        </p:grpSpPr>
        <p:pic>
          <p:nvPicPr>
            <p:cNvPr id="12" name="Picture 11" descr="A picture containing text, cake, birthday, decorated&#10;&#10;Description automatically generated">
              <a:extLst>
                <a:ext uri="{FF2B5EF4-FFF2-40B4-BE49-F238E27FC236}">
                  <a16:creationId xmlns:a16="http://schemas.microsoft.com/office/drawing/2014/main" id="{3096AAA2-5760-40EB-9C6D-655EEB55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3" y="4119427"/>
              <a:ext cx="4797288" cy="2705329"/>
            </a:xfrm>
            <a:prstGeom prst="rect">
              <a:avLst/>
            </a:prstGeom>
          </p:spPr>
        </p:pic>
        <p:pic>
          <p:nvPicPr>
            <p:cNvPr id="3" name="Picture 2" descr="A toy figurine of a child&#10;&#10;Description automatically generated with low confidence">
              <a:extLst>
                <a:ext uri="{FF2B5EF4-FFF2-40B4-BE49-F238E27FC236}">
                  <a16:creationId xmlns:a16="http://schemas.microsoft.com/office/drawing/2014/main" id="{87F7DB74-2B0A-4D83-9F8C-CA152D56C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4" y="5237713"/>
              <a:ext cx="942430" cy="126591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3C208BC-6E0A-4EF3-A2A2-D965BCA72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501" y="520998"/>
            <a:ext cx="1724728" cy="12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149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0">
            <a:extLst>
              <a:ext uri="{FF2B5EF4-FFF2-40B4-BE49-F238E27FC236}">
                <a16:creationId xmlns:a16="http://schemas.microsoft.com/office/drawing/2014/main" id="{30867E7A-4DF5-46E4-9E65-9BE485A12C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-2191" y="2129742"/>
            <a:ext cx="12192000" cy="5924550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F424A2C3-2DFC-4172-AA09-DC6961057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31504" y="1438640"/>
            <a:ext cx="844886" cy="822632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1A0DF339-0C8A-4AFB-A04C-EB1C019F2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77851" y="1341061"/>
            <a:ext cx="914400" cy="967350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3EA27E19-DEF5-4F37-8B13-8C2A99B6A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0" y="3262483"/>
            <a:ext cx="2537384" cy="1632178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DF84D3A-FD59-455B-89C4-9617A6C48B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356854" y="3205561"/>
            <a:ext cx="649268" cy="7239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B69AAC53-D9BB-41CE-8430-91C3EFD943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549" y="-1973"/>
            <a:ext cx="3349199" cy="230786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DA6DFB6-6785-4B28-9C12-05945CAFF4D3}"/>
              </a:ext>
            </a:extLst>
          </p:cNvPr>
          <p:cNvGrpSpPr/>
          <p:nvPr/>
        </p:nvGrpSpPr>
        <p:grpSpPr>
          <a:xfrm>
            <a:off x="1828800" y="-252028"/>
            <a:ext cx="9753599" cy="4613288"/>
            <a:chOff x="3193772" y="-266395"/>
            <a:chExt cx="6537732" cy="4613288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6077F65C-F962-4D8A-A133-98C927FB6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772" y="-266395"/>
              <a:ext cx="6537732" cy="4613288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F7BDB2-296E-4D2D-B9A9-5B61CE0CC873}"/>
                </a:ext>
              </a:extLst>
            </p:cNvPr>
            <p:cNvSpPr/>
            <p:nvPr/>
          </p:nvSpPr>
          <p:spPr>
            <a:xfrm>
              <a:off x="7347813" y="2044415"/>
              <a:ext cx="1262814" cy="1131869"/>
            </a:xfrm>
            <a:custGeom>
              <a:avLst/>
              <a:gdLst>
                <a:gd name="connsiteX0" fmla="*/ 1261714 w 1262814"/>
                <a:gd name="connsiteY0" fmla="*/ 334957 h 1131869"/>
                <a:gd name="connsiteX1" fmla="*/ 1132925 w 1262814"/>
                <a:gd name="connsiteY1" fmla="*/ 557117 h 1131869"/>
                <a:gd name="connsiteX2" fmla="*/ 933302 w 1262814"/>
                <a:gd name="connsiteY2" fmla="*/ 669808 h 1131869"/>
                <a:gd name="connsiteX3" fmla="*/ 769097 w 1262814"/>
                <a:gd name="connsiteY3" fmla="*/ 598974 h 1131869"/>
                <a:gd name="connsiteX4" fmla="*/ 678945 w 1262814"/>
                <a:gd name="connsiteY4" fmla="*/ 769619 h 1131869"/>
                <a:gd name="connsiteX5" fmla="*/ 630649 w 1262814"/>
                <a:gd name="connsiteY5" fmla="*/ 978900 h 1131869"/>
                <a:gd name="connsiteX6" fmla="*/ 237843 w 1262814"/>
                <a:gd name="connsiteY6" fmla="*/ 1101250 h 1131869"/>
                <a:gd name="connsiteX7" fmla="*/ 44660 w 1262814"/>
                <a:gd name="connsiteY7" fmla="*/ 1104470 h 1131869"/>
                <a:gd name="connsiteX8" fmla="*/ 12463 w 1262814"/>
                <a:gd name="connsiteY8" fmla="*/ 788937 h 1131869"/>
                <a:gd name="connsiteX9" fmla="*/ 212086 w 1262814"/>
                <a:gd name="connsiteY9" fmla="*/ 347836 h 1131869"/>
                <a:gd name="connsiteX10" fmla="*/ 666066 w 1262814"/>
                <a:gd name="connsiteY10" fmla="*/ 16205 h 1131869"/>
                <a:gd name="connsiteX11" fmla="*/ 1062091 w 1262814"/>
                <a:gd name="connsiteY11" fmla="*/ 80599 h 1131869"/>
                <a:gd name="connsiteX12" fmla="*/ 1261714 w 1262814"/>
                <a:gd name="connsiteY12" fmla="*/ 334957 h 1131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2814" h="1131869">
                  <a:moveTo>
                    <a:pt x="1261714" y="334957"/>
                  </a:moveTo>
                  <a:cubicBezTo>
                    <a:pt x="1273520" y="414377"/>
                    <a:pt x="1187660" y="501309"/>
                    <a:pt x="1132925" y="557117"/>
                  </a:cubicBezTo>
                  <a:cubicBezTo>
                    <a:pt x="1078190" y="612925"/>
                    <a:pt x="993940" y="662832"/>
                    <a:pt x="933302" y="669808"/>
                  </a:cubicBezTo>
                  <a:cubicBezTo>
                    <a:pt x="872664" y="676784"/>
                    <a:pt x="811490" y="582339"/>
                    <a:pt x="769097" y="598974"/>
                  </a:cubicBezTo>
                  <a:cubicBezTo>
                    <a:pt x="726704" y="615609"/>
                    <a:pt x="702020" y="706298"/>
                    <a:pt x="678945" y="769619"/>
                  </a:cubicBezTo>
                  <a:cubicBezTo>
                    <a:pt x="655870" y="832940"/>
                    <a:pt x="704166" y="923628"/>
                    <a:pt x="630649" y="978900"/>
                  </a:cubicBezTo>
                  <a:cubicBezTo>
                    <a:pt x="557132" y="1034172"/>
                    <a:pt x="335508" y="1080322"/>
                    <a:pt x="237843" y="1101250"/>
                  </a:cubicBezTo>
                  <a:cubicBezTo>
                    <a:pt x="140178" y="1122178"/>
                    <a:pt x="82223" y="1156522"/>
                    <a:pt x="44660" y="1104470"/>
                  </a:cubicBezTo>
                  <a:cubicBezTo>
                    <a:pt x="7097" y="1052418"/>
                    <a:pt x="-15441" y="915043"/>
                    <a:pt x="12463" y="788937"/>
                  </a:cubicBezTo>
                  <a:cubicBezTo>
                    <a:pt x="40367" y="662831"/>
                    <a:pt x="103152" y="476625"/>
                    <a:pt x="212086" y="347836"/>
                  </a:cubicBezTo>
                  <a:cubicBezTo>
                    <a:pt x="321020" y="219047"/>
                    <a:pt x="524399" y="60744"/>
                    <a:pt x="666066" y="16205"/>
                  </a:cubicBezTo>
                  <a:cubicBezTo>
                    <a:pt x="807733" y="-28334"/>
                    <a:pt x="962816" y="27474"/>
                    <a:pt x="1062091" y="80599"/>
                  </a:cubicBezTo>
                  <a:cubicBezTo>
                    <a:pt x="1161366" y="133724"/>
                    <a:pt x="1249908" y="255537"/>
                    <a:pt x="1261714" y="334957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D359FD6-B597-4415-A0FD-290B6D4EA369}"/>
                </a:ext>
              </a:extLst>
            </p:cNvPr>
            <p:cNvSpPr/>
            <p:nvPr/>
          </p:nvSpPr>
          <p:spPr>
            <a:xfrm>
              <a:off x="7711237" y="2541546"/>
              <a:ext cx="1052847" cy="763073"/>
            </a:xfrm>
            <a:custGeom>
              <a:avLst/>
              <a:gdLst>
                <a:gd name="connsiteX0" fmla="*/ 0 w 1052847"/>
                <a:gd name="connsiteY0" fmla="*/ 763073 h 763073"/>
                <a:gd name="connsiteX1" fmla="*/ 399245 w 1052847"/>
                <a:gd name="connsiteY1" fmla="*/ 585989 h 763073"/>
                <a:gd name="connsiteX2" fmla="*/ 470078 w 1052847"/>
                <a:gd name="connsiteY2" fmla="*/ 305873 h 763073"/>
                <a:gd name="connsiteX3" fmla="*/ 750194 w 1052847"/>
                <a:gd name="connsiteY3" fmla="*/ 302654 h 763073"/>
                <a:gd name="connsiteX4" fmla="*/ 1052847 w 1052847"/>
                <a:gd name="connsiteY4" fmla="*/ 0 h 76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847" h="763073">
                  <a:moveTo>
                    <a:pt x="0" y="763073"/>
                  </a:moveTo>
                  <a:cubicBezTo>
                    <a:pt x="160449" y="712631"/>
                    <a:pt x="320899" y="662189"/>
                    <a:pt x="399245" y="585989"/>
                  </a:cubicBezTo>
                  <a:cubicBezTo>
                    <a:pt x="477591" y="509789"/>
                    <a:pt x="411587" y="353095"/>
                    <a:pt x="470078" y="305873"/>
                  </a:cubicBezTo>
                  <a:cubicBezTo>
                    <a:pt x="528569" y="258651"/>
                    <a:pt x="653066" y="353633"/>
                    <a:pt x="750194" y="302654"/>
                  </a:cubicBezTo>
                  <a:cubicBezTo>
                    <a:pt x="847322" y="251675"/>
                    <a:pt x="950084" y="125837"/>
                    <a:pt x="1052847" y="0"/>
                  </a:cubicBezTo>
                </a:path>
              </a:pathLst>
            </a:custGeom>
            <a:noFill/>
            <a:ln w="215900">
              <a:solidFill>
                <a:srgbClr val="FCE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E37FCB-9912-4B32-BB93-9EE4417688DB}"/>
                </a:ext>
              </a:extLst>
            </p:cNvPr>
            <p:cNvSpPr/>
            <p:nvPr/>
          </p:nvSpPr>
          <p:spPr>
            <a:xfrm>
              <a:off x="7633952" y="2439422"/>
              <a:ext cx="1052847" cy="763073"/>
            </a:xfrm>
            <a:custGeom>
              <a:avLst/>
              <a:gdLst>
                <a:gd name="connsiteX0" fmla="*/ 0 w 1052847"/>
                <a:gd name="connsiteY0" fmla="*/ 763073 h 763073"/>
                <a:gd name="connsiteX1" fmla="*/ 399245 w 1052847"/>
                <a:gd name="connsiteY1" fmla="*/ 585989 h 763073"/>
                <a:gd name="connsiteX2" fmla="*/ 470078 w 1052847"/>
                <a:gd name="connsiteY2" fmla="*/ 305873 h 763073"/>
                <a:gd name="connsiteX3" fmla="*/ 750194 w 1052847"/>
                <a:gd name="connsiteY3" fmla="*/ 302654 h 763073"/>
                <a:gd name="connsiteX4" fmla="*/ 1052847 w 1052847"/>
                <a:gd name="connsiteY4" fmla="*/ 0 h 76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847" h="763073">
                  <a:moveTo>
                    <a:pt x="0" y="763073"/>
                  </a:moveTo>
                  <a:cubicBezTo>
                    <a:pt x="160449" y="712631"/>
                    <a:pt x="320899" y="662189"/>
                    <a:pt x="399245" y="585989"/>
                  </a:cubicBezTo>
                  <a:cubicBezTo>
                    <a:pt x="477591" y="509789"/>
                    <a:pt x="411587" y="353095"/>
                    <a:pt x="470078" y="305873"/>
                  </a:cubicBezTo>
                  <a:cubicBezTo>
                    <a:pt x="528569" y="258651"/>
                    <a:pt x="653066" y="353633"/>
                    <a:pt x="750194" y="302654"/>
                  </a:cubicBezTo>
                  <a:cubicBezTo>
                    <a:pt x="847322" y="251675"/>
                    <a:pt x="950084" y="125837"/>
                    <a:pt x="1052847" y="0"/>
                  </a:cubicBezTo>
                </a:path>
              </a:pathLst>
            </a:custGeom>
            <a:noFill/>
            <a:ln w="130175">
              <a:solidFill>
                <a:srgbClr val="FDCF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45A320-65AE-40AB-A9B0-D95714D3BF7A}"/>
              </a:ext>
            </a:extLst>
          </p:cNvPr>
          <p:cNvGrpSpPr/>
          <p:nvPr/>
        </p:nvGrpSpPr>
        <p:grpSpPr>
          <a:xfrm>
            <a:off x="1733551" y="4559366"/>
            <a:ext cx="9721816" cy="1765234"/>
            <a:chOff x="2873170" y="343910"/>
            <a:chExt cx="4149203" cy="1280575"/>
          </a:xfrm>
        </p:grpSpPr>
        <p:sp>
          <p:nvSpPr>
            <p:cNvPr id="28" name="îṥḷíďê">
              <a:extLst>
                <a:ext uri="{FF2B5EF4-FFF2-40B4-BE49-F238E27FC236}">
                  <a16:creationId xmlns:a16="http://schemas.microsoft.com/office/drawing/2014/main" id="{0FC810DE-C2DF-479E-B616-8634E175531A}"/>
                </a:ext>
              </a:extLst>
            </p:cNvPr>
            <p:cNvSpPr/>
            <p:nvPr/>
          </p:nvSpPr>
          <p:spPr bwMode="auto">
            <a:xfrm>
              <a:off x="2873170" y="343910"/>
              <a:ext cx="4149203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3AC5B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Google Shape;5317;p41">
              <a:extLst>
                <a:ext uri="{FF2B5EF4-FFF2-40B4-BE49-F238E27FC236}">
                  <a16:creationId xmlns:a16="http://schemas.microsoft.com/office/drawing/2014/main" id="{111CB55C-F8EA-4855-8A3C-D6626F51A6E9}"/>
                </a:ext>
              </a:extLst>
            </p:cNvPr>
            <p:cNvSpPr txBox="1">
              <a:spLocks/>
            </p:cNvSpPr>
            <p:nvPr/>
          </p:nvSpPr>
          <p:spPr>
            <a:xfrm>
              <a:off x="2987402" y="353135"/>
              <a:ext cx="3920740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Sắp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xếp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đây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buổi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sáng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dậy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06CFA2-8980-4B1E-A9DC-825E20CB5C1E}"/>
              </a:ext>
            </a:extLst>
          </p:cNvPr>
          <p:cNvSpPr txBox="1"/>
          <p:nvPr/>
        </p:nvSpPr>
        <p:spPr>
          <a:xfrm>
            <a:off x="4357977" y="1438640"/>
            <a:ext cx="4524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Trò</a:t>
            </a:r>
            <a:r>
              <a:rPr lang="en-US" sz="4000" b="1" dirty="0"/>
              <a:t> </a:t>
            </a:r>
            <a:r>
              <a:rPr lang="en-US" sz="4000" b="1" dirty="0" err="1"/>
              <a:t>chơi</a:t>
            </a:r>
            <a:r>
              <a:rPr lang="en-US" sz="4000" b="1" dirty="0"/>
              <a:t>: Ai </a:t>
            </a:r>
            <a:r>
              <a:rPr lang="en-US" sz="4000" b="1" dirty="0" err="1"/>
              <a:t>nhanh</a:t>
            </a:r>
            <a:r>
              <a:rPr lang="en-US" sz="4000" b="1" dirty="0"/>
              <a:t>, ai </a:t>
            </a:r>
            <a:r>
              <a:rPr lang="en-US" sz="4000" b="1" dirty="0" err="1"/>
              <a:t>đúng</a:t>
            </a:r>
            <a:endParaRPr lang="en-US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33" y="-681684"/>
            <a:ext cx="10010274" cy="829439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D5F533A9-EEC9-449C-A081-FD5CFBB320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333" y="1956895"/>
            <a:ext cx="6135073" cy="20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21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D91CD6D-9741-4EBE-A440-849958A774F7}"/>
              </a:ext>
            </a:extLst>
          </p:cNvPr>
          <p:cNvGrpSpPr/>
          <p:nvPr/>
        </p:nvGrpSpPr>
        <p:grpSpPr>
          <a:xfrm>
            <a:off x="674557" y="1723869"/>
            <a:ext cx="10867869" cy="4916774"/>
            <a:chOff x="1797061" y="2614749"/>
            <a:chExt cx="8919148" cy="302155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20560D0-6EEA-45EC-89E0-3692300E6EF1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="" xmlns:ask="http://schemas.microsoft.com/office/drawing/2018/sketchyshapes" sd="2765732515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9A9F139-3878-4CAC-8288-EE0CA6C896F7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9164024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4A3DE84-5E0E-4DE1-9A47-D1E8B66C0DF6}"/>
              </a:ext>
            </a:extLst>
          </p:cNvPr>
          <p:cNvSpPr txBox="1"/>
          <p:nvPr/>
        </p:nvSpPr>
        <p:spPr>
          <a:xfrm>
            <a:off x="3769532" y="2632732"/>
            <a:ext cx="4954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34D99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34D99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34D99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34D99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F285D9-43A1-4E48-A9F7-C254FC49A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5024" y="116061"/>
            <a:ext cx="2754690" cy="24634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A2C53F-3E54-4869-A527-9E3104C1EDE3}"/>
              </a:ext>
            </a:extLst>
          </p:cNvPr>
          <p:cNvSpPr txBox="1"/>
          <p:nvPr/>
        </p:nvSpPr>
        <p:spPr>
          <a:xfrm>
            <a:off x="2160897" y="3580458"/>
            <a:ext cx="8519419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70AD47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luận cùng bố mẹ về “Thời gian biểu” mình đã lập và thực hiện.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DAA847-F0E8-402B-8466-AD4108DE8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9310" y="3770958"/>
            <a:ext cx="682811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336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9180B2-41FC-4243-9277-6A7AF511271C}"/>
              </a:ext>
            </a:extLst>
          </p:cNvPr>
          <p:cNvGrpSpPr/>
          <p:nvPr/>
        </p:nvGrpSpPr>
        <p:grpSpPr>
          <a:xfrm>
            <a:off x="127074" y="564955"/>
            <a:ext cx="10711255" cy="5805351"/>
            <a:chOff x="838200" y="1027906"/>
            <a:chExt cx="7025640" cy="50855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AAC946B-CFE7-43FC-BF59-5C991B403654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AEF3F8F-95DE-472F-8BD7-2E99D7D6397F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矩形 39">
            <a:extLst>
              <a:ext uri="{FF2B5EF4-FFF2-40B4-BE49-F238E27FC236}">
                <a16:creationId xmlns:a16="http://schemas.microsoft.com/office/drawing/2014/main" id="{EC7C1757-0FA5-4341-BCDB-81B10EA289C6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3" name="图片 15">
            <a:extLst>
              <a:ext uri="{FF2B5EF4-FFF2-40B4-BE49-F238E27FC236}">
                <a16:creationId xmlns:a16="http://schemas.microsoft.com/office/drawing/2014/main" id="{08869939-F396-453F-BD83-C9222AE3B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28975AA-D761-4B7F-8890-1E83F908DB01}"/>
              </a:ext>
            </a:extLst>
          </p:cNvPr>
          <p:cNvSpPr/>
          <p:nvPr/>
        </p:nvSpPr>
        <p:spPr>
          <a:xfrm>
            <a:off x="1454227" y="1078028"/>
            <a:ext cx="7885454" cy="1719127"/>
          </a:xfrm>
          <a:prstGeom prst="wedgeRoundRectCallout">
            <a:avLst>
              <a:gd name="adj1" fmla="val 58426"/>
              <a:gd name="adj2" fmla="val 96718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F3ED1A07-8F20-4DC4-8DA8-FCBC85EA8AFB}"/>
              </a:ext>
            </a:extLst>
          </p:cNvPr>
          <p:cNvSpPr/>
          <p:nvPr/>
        </p:nvSpPr>
        <p:spPr>
          <a:xfrm>
            <a:off x="290300" y="3811850"/>
            <a:ext cx="7885454" cy="1719127"/>
          </a:xfrm>
          <a:prstGeom prst="wedgeRoundRectCallout">
            <a:avLst>
              <a:gd name="adj1" fmla="val 61360"/>
              <a:gd name="adj2" fmla="val -9021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521933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81050" y="749301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1477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7E7079-FB54-130B-6840-0A4FF5C33C9B}"/>
              </a:ext>
            </a:extLst>
          </p:cNvPr>
          <p:cNvSpPr txBox="1"/>
          <p:nvPr/>
        </p:nvSpPr>
        <p:spPr>
          <a:xfrm>
            <a:off x="2196892" y="210098"/>
            <a:ext cx="6965494" cy="58477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225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200" b="0" i="0" u="none" strike="noStrike" kern="1200" cap="none" spc="225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0" i="0" u="none" strike="noStrike" kern="1200" cap="none" spc="225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200" b="0" i="0" u="none" strike="noStrike" kern="1200" cap="none" spc="225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3200" b="0" i="0" u="none" strike="noStrike" kern="1200" cap="none" spc="225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200" b="0" i="0" u="none" strike="noStrike" kern="1200" cap="none" spc="225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0" i="0" u="none" strike="noStrike" kern="1200" cap="none" spc="225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200" b="0" i="0" u="none" strike="noStrike" kern="1200" cap="none" spc="225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 ….</a:t>
            </a:r>
            <a:endParaRPr kumimoji="0" lang="zh-CN" altLang="en-US" sz="3200" b="0" i="0" u="none" strike="noStrike" kern="1200" cap="none" spc="225" normalizeH="0" baseline="0" noProof="0" dirty="0">
              <a:ln w="12700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7号-萌趣果冻体" pitchFamily="2" charset="-122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62E26B-B7F7-2D21-BAEB-5BFA82488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4262" y="243792"/>
            <a:ext cx="4651651" cy="2066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D04A9C-D88B-8C27-D16E-B1E3070AA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996" y="1490341"/>
            <a:ext cx="932768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33" y="-681684"/>
            <a:ext cx="10010274" cy="829439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5EB2335B-6BAD-28F0-FC34-23D2EC7758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87" y="2049518"/>
            <a:ext cx="6017624" cy="20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66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 descr="ce1ed7f935192fceca30dfb2bcebe602"/>
          <p:cNvPicPr>
            <a:picLocks noChangeAspect="1"/>
          </p:cNvPicPr>
          <p:nvPr/>
        </p:nvPicPr>
        <p:blipFill>
          <a:blip r:embed="rId2"/>
          <a:srcRect l="11188" t="20367" r="10619" b="19944"/>
          <a:stretch>
            <a:fillRect/>
          </a:stretch>
        </p:blipFill>
        <p:spPr>
          <a:xfrm>
            <a:off x="2887479" y="1441974"/>
            <a:ext cx="8552681" cy="3647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59778" y="2178395"/>
            <a:ext cx="69272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HĐ1: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 lập kế hoạch công việc hằng ngày của mình (thời gian biểu).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E28A3E-349A-448A-A2B8-EF7699ABE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8" y="1788161"/>
            <a:ext cx="4753190" cy="4774592"/>
          </a:xfrm>
          <a:prstGeom prst="rect">
            <a:avLst/>
          </a:prstGeom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165" y="-379007"/>
            <a:ext cx="2147580" cy="214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65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BDB12B-BB15-7B44-5779-E2A758538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5377" y="831507"/>
            <a:ext cx="805644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56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5000" t="-17000" r="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D9B60EB-B260-4051-BAE3-234D97E5A1EA}"/>
              </a:ext>
            </a:extLst>
          </p:cNvPr>
          <p:cNvGrpSpPr/>
          <p:nvPr/>
        </p:nvGrpSpPr>
        <p:grpSpPr>
          <a:xfrm>
            <a:off x="1179766" y="497541"/>
            <a:ext cx="9832223" cy="5916322"/>
            <a:chOff x="838200" y="1027906"/>
            <a:chExt cx="7025640" cy="508551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83844D-F602-4617-9CCE-3123AF99F749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extLst>
                <a:ext uri="{C807C97D-BFC1-408E-A445-0C87EB9F89A2}">
                  <ask:lineSketchStyleProps xmlns=""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CCFB619-BDC4-4A7A-85D2-01F8BC6CAE84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6BB0497-9312-4F0C-A5DF-E90B2449A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 t="4352" r="21503" b="6908"/>
          <a:stretch/>
        </p:blipFill>
        <p:spPr>
          <a:xfrm rot="19566215">
            <a:off x="-8852" y="3638003"/>
            <a:ext cx="2888845" cy="3082834"/>
          </a:xfrm>
          <a:prstGeom prst="rect">
            <a:avLst/>
          </a:prstGeom>
        </p:spPr>
      </p:pic>
      <p:pic>
        <p:nvPicPr>
          <p:cNvPr id="6" name="Picture 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51F24DAD-30FC-49CC-BFBD-FD34BC5A01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3045">
            <a:off x="9470364" y="292058"/>
            <a:ext cx="1598319" cy="887400"/>
          </a:xfrm>
          <a:prstGeom prst="rect">
            <a:avLst/>
          </a:prstGeom>
        </p:spPr>
      </p:pic>
      <p:pic>
        <p:nvPicPr>
          <p:cNvPr id="11" name="Picture 10" descr="A picture containing text, cake, birthday, decorated&#10;&#10;Description automatically generated">
            <a:extLst>
              <a:ext uri="{FF2B5EF4-FFF2-40B4-BE49-F238E27FC236}">
                <a16:creationId xmlns:a16="http://schemas.microsoft.com/office/drawing/2014/main" id="{25F6B142-8B41-411F-881D-42D348B269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19" y="4453333"/>
            <a:ext cx="4205181" cy="23714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2708DE-46E7-4B7E-BDBD-54025A50E393}"/>
              </a:ext>
            </a:extLst>
          </p:cNvPr>
          <p:cNvSpPr txBox="1">
            <a:spLocks/>
          </p:cNvSpPr>
          <p:nvPr/>
        </p:nvSpPr>
        <p:spPr>
          <a:xfrm>
            <a:off x="1535643" y="1626160"/>
            <a:ext cx="9327938" cy="1006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thơ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 là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04DFE-B2F0-458E-BD68-0EAD3052AF08}"/>
              </a:ext>
            </a:extLst>
          </p:cNvPr>
          <p:cNvSpPr txBox="1"/>
          <p:nvPr/>
        </p:nvSpPr>
        <p:spPr>
          <a:xfrm>
            <a:off x="3048229" y="3188497"/>
            <a:ext cx="6131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nhỏ.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9DA3F9-8141-4821-84B8-78527582430F}"/>
              </a:ext>
            </a:extLst>
          </p:cNvPr>
          <p:cNvGrpSpPr/>
          <p:nvPr/>
        </p:nvGrpSpPr>
        <p:grpSpPr>
          <a:xfrm>
            <a:off x="1198047" y="601216"/>
            <a:ext cx="9832223" cy="5822192"/>
            <a:chOff x="838200" y="1027906"/>
            <a:chExt cx="7025640" cy="508551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AD26E52-7EED-4005-8CB1-F9E8C0E1083C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662F71A-C5E9-41EA-8DCC-569E4EDBD631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E713608A-EEEB-4A5D-B2F5-D0091B29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513" y="956143"/>
            <a:ext cx="9120016" cy="10063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Nội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 dung </a:t>
            </a:r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chính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 </a:t>
            </a:r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của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 </a:t>
            </a:r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bài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 </a:t>
            </a:r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thơ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 là </a:t>
            </a:r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gì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? 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CB735CF1-EE7B-49B1-8CFE-8372AB794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 t="4352" r="21503" b="6908"/>
          <a:stretch/>
        </p:blipFill>
        <p:spPr>
          <a:xfrm rot="19566215">
            <a:off x="-8852" y="3638003"/>
            <a:ext cx="2888845" cy="308283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03564E-77BD-4EEC-8C99-EE7E6B78B659}"/>
              </a:ext>
            </a:extLst>
          </p:cNvPr>
          <p:cNvSpPr/>
          <p:nvPr/>
        </p:nvSpPr>
        <p:spPr>
          <a:xfrm>
            <a:off x="2692126" y="2809461"/>
            <a:ext cx="6807750" cy="2657127"/>
          </a:xfrm>
          <a:prstGeom prst="roundRect">
            <a:avLst/>
          </a:prstGeom>
          <a:noFill/>
          <a:ln w="57150">
            <a:solidFill>
              <a:srgbClr val="3E3E3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AB7121-2EF6-4326-99B4-9FD4493A0D01}"/>
              </a:ext>
            </a:extLst>
          </p:cNvPr>
          <p:cNvSpPr txBox="1"/>
          <p:nvPr/>
        </p:nvSpPr>
        <p:spPr>
          <a:xfrm>
            <a:off x="3097591" y="3309693"/>
            <a:ext cx="6131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nhỏ.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454537-C15B-4AD1-8876-B1EB106DA303}"/>
              </a:ext>
            </a:extLst>
          </p:cNvPr>
          <p:cNvGrpSpPr/>
          <p:nvPr/>
        </p:nvGrpSpPr>
        <p:grpSpPr>
          <a:xfrm>
            <a:off x="7394713" y="4119427"/>
            <a:ext cx="4797288" cy="2705329"/>
            <a:chOff x="7394713" y="4119427"/>
            <a:chExt cx="4797288" cy="2705329"/>
          </a:xfrm>
        </p:grpSpPr>
        <p:pic>
          <p:nvPicPr>
            <p:cNvPr id="21" name="Picture 20" descr="A picture containing text, cake, birthday, decorated&#10;&#10;Description automatically generated">
              <a:extLst>
                <a:ext uri="{FF2B5EF4-FFF2-40B4-BE49-F238E27FC236}">
                  <a16:creationId xmlns:a16="http://schemas.microsoft.com/office/drawing/2014/main" id="{87FFD3DA-6D3C-4F65-9A6C-D6491FB10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3" y="4119427"/>
              <a:ext cx="4797288" cy="2705329"/>
            </a:xfrm>
            <a:prstGeom prst="rect">
              <a:avLst/>
            </a:prstGeom>
          </p:spPr>
        </p:pic>
        <p:pic>
          <p:nvPicPr>
            <p:cNvPr id="22" name="Picture 21" descr="A toy figurine of a child&#10;&#10;Description automatically generated with low confidence">
              <a:extLst>
                <a:ext uri="{FF2B5EF4-FFF2-40B4-BE49-F238E27FC236}">
                  <a16:creationId xmlns:a16="http://schemas.microsoft.com/office/drawing/2014/main" id="{FEBFCB45-B939-4355-BE1A-565923080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4" y="5237713"/>
              <a:ext cx="942430" cy="126591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9F3AA50-707B-4A1D-972F-CAEF9664C4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351" y="2076461"/>
            <a:ext cx="1724728" cy="123323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994F43D-8DBD-4904-BF5E-AC174231B308}"/>
              </a:ext>
            </a:extLst>
          </p:cNvPr>
          <p:cNvGrpSpPr/>
          <p:nvPr/>
        </p:nvGrpSpPr>
        <p:grpSpPr>
          <a:xfrm>
            <a:off x="1350447" y="753616"/>
            <a:ext cx="9832223" cy="5822192"/>
            <a:chOff x="838200" y="1027906"/>
            <a:chExt cx="7025640" cy="508551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06B4C90-9B4E-441A-991E-1BCC5718DEEE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AE0A7C3-A5FD-4387-8B5F-5F8741047A32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3CE2D9E5-55C8-4248-A674-CFD4B5A89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 t="4352" r="21503" b="6908"/>
          <a:stretch/>
        </p:blipFill>
        <p:spPr>
          <a:xfrm rot="19566215">
            <a:off x="143548" y="3790403"/>
            <a:ext cx="2888845" cy="308283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76E21B5-DEFD-4055-8003-BF63ED13EB8E}"/>
              </a:ext>
            </a:extLst>
          </p:cNvPr>
          <p:cNvGrpSpPr/>
          <p:nvPr/>
        </p:nvGrpSpPr>
        <p:grpSpPr>
          <a:xfrm>
            <a:off x="7547113" y="4271827"/>
            <a:ext cx="4797288" cy="2705329"/>
            <a:chOff x="7394713" y="4119427"/>
            <a:chExt cx="4797288" cy="2705329"/>
          </a:xfrm>
        </p:grpSpPr>
        <p:pic>
          <p:nvPicPr>
            <p:cNvPr id="33" name="Picture 32" descr="A picture containing text, cake, birthday, decorated&#10;&#10;Description automatically generated">
              <a:extLst>
                <a:ext uri="{FF2B5EF4-FFF2-40B4-BE49-F238E27FC236}">
                  <a16:creationId xmlns:a16="http://schemas.microsoft.com/office/drawing/2014/main" id="{72B09BB9-89B7-4EC3-836E-CECB66050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3" y="4119427"/>
              <a:ext cx="4797288" cy="2705329"/>
            </a:xfrm>
            <a:prstGeom prst="rect">
              <a:avLst/>
            </a:prstGeom>
          </p:spPr>
        </p:pic>
        <p:pic>
          <p:nvPicPr>
            <p:cNvPr id="34" name="Picture 33" descr="A toy figurine of a child&#10;&#10;Description automatically generated with low confidence">
              <a:extLst>
                <a:ext uri="{FF2B5EF4-FFF2-40B4-BE49-F238E27FC236}">
                  <a16:creationId xmlns:a16="http://schemas.microsoft.com/office/drawing/2014/main" id="{C29407D4-BF7F-46F9-85F3-F85BA7B92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4" y="5237713"/>
              <a:ext cx="942430" cy="1265913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2071E0C-FB81-4AF9-81D9-0D6F457B2691}"/>
              </a:ext>
            </a:extLst>
          </p:cNvPr>
          <p:cNvGrpSpPr/>
          <p:nvPr/>
        </p:nvGrpSpPr>
        <p:grpSpPr>
          <a:xfrm>
            <a:off x="2748715" y="1796206"/>
            <a:ext cx="6807750" cy="2657127"/>
            <a:chOff x="2692126" y="2809461"/>
            <a:chExt cx="6807750" cy="2657127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AC003EF-F22D-4322-AE13-BD3868172B36}"/>
                </a:ext>
              </a:extLst>
            </p:cNvPr>
            <p:cNvSpPr/>
            <p:nvPr/>
          </p:nvSpPr>
          <p:spPr>
            <a:xfrm>
              <a:off x="2692126" y="2809461"/>
              <a:ext cx="6807750" cy="265712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3E3E3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60ECEDE-E183-43D8-AF0D-0C82E3C8478F}"/>
                </a:ext>
              </a:extLst>
            </p:cNvPr>
            <p:cNvSpPr txBox="1"/>
            <p:nvPr/>
          </p:nvSpPr>
          <p:spPr>
            <a:xfrm>
              <a:off x="2813443" y="3272694"/>
              <a:ext cx="656511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1, 2, 3, 4, 5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mũi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sắp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33842A45-BC45-4A2A-A24F-ED3EDCA78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5610" y="941964"/>
            <a:ext cx="1724728" cy="12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262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3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3F2B5F98-DFFE-4F91-975E-E072BCCF4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8" y="222673"/>
            <a:ext cx="1760933" cy="47754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A570B6-4A28-46E6-94E0-D12311CD9A6E}"/>
              </a:ext>
            </a:extLst>
          </p:cNvPr>
          <p:cNvSpPr/>
          <p:nvPr/>
        </p:nvSpPr>
        <p:spPr>
          <a:xfrm>
            <a:off x="570105" y="815925"/>
            <a:ext cx="11136119" cy="5461050"/>
          </a:xfrm>
          <a:custGeom>
            <a:avLst/>
            <a:gdLst>
              <a:gd name="connsiteX0" fmla="*/ 0 w 11136119"/>
              <a:gd name="connsiteY0" fmla="*/ 910193 h 5461050"/>
              <a:gd name="connsiteX1" fmla="*/ 910193 w 11136119"/>
              <a:gd name="connsiteY1" fmla="*/ 0 h 5461050"/>
              <a:gd name="connsiteX2" fmla="*/ 1575603 w 11136119"/>
              <a:gd name="connsiteY2" fmla="*/ 0 h 5461050"/>
              <a:gd name="connsiteX3" fmla="*/ 2054697 w 11136119"/>
              <a:gd name="connsiteY3" fmla="*/ 0 h 5461050"/>
              <a:gd name="connsiteX4" fmla="*/ 2906421 w 11136119"/>
              <a:gd name="connsiteY4" fmla="*/ 0 h 5461050"/>
              <a:gd name="connsiteX5" fmla="*/ 3292359 w 11136119"/>
              <a:gd name="connsiteY5" fmla="*/ 0 h 5461050"/>
              <a:gd name="connsiteX6" fmla="*/ 3864611 w 11136119"/>
              <a:gd name="connsiteY6" fmla="*/ 0 h 5461050"/>
              <a:gd name="connsiteX7" fmla="*/ 4436863 w 11136119"/>
              <a:gd name="connsiteY7" fmla="*/ 0 h 5461050"/>
              <a:gd name="connsiteX8" fmla="*/ 5288588 w 11136119"/>
              <a:gd name="connsiteY8" fmla="*/ 0 h 5461050"/>
              <a:gd name="connsiteX9" fmla="*/ 5953997 w 11136119"/>
              <a:gd name="connsiteY9" fmla="*/ 0 h 5461050"/>
              <a:gd name="connsiteX10" fmla="*/ 6805721 w 11136119"/>
              <a:gd name="connsiteY10" fmla="*/ 0 h 5461050"/>
              <a:gd name="connsiteX11" fmla="*/ 7657445 w 11136119"/>
              <a:gd name="connsiteY11" fmla="*/ 0 h 5461050"/>
              <a:gd name="connsiteX12" fmla="*/ 8416012 w 11136119"/>
              <a:gd name="connsiteY12" fmla="*/ 0 h 5461050"/>
              <a:gd name="connsiteX13" fmla="*/ 9174579 w 11136119"/>
              <a:gd name="connsiteY13" fmla="*/ 0 h 5461050"/>
              <a:gd name="connsiteX14" fmla="*/ 9560516 w 11136119"/>
              <a:gd name="connsiteY14" fmla="*/ 0 h 5461050"/>
              <a:gd name="connsiteX15" fmla="*/ 10225926 w 11136119"/>
              <a:gd name="connsiteY15" fmla="*/ 0 h 5461050"/>
              <a:gd name="connsiteX16" fmla="*/ 11136119 w 11136119"/>
              <a:gd name="connsiteY16" fmla="*/ 910193 h 5461050"/>
              <a:gd name="connsiteX17" fmla="*/ 11136119 w 11136119"/>
              <a:gd name="connsiteY17" fmla="*/ 1444157 h 5461050"/>
              <a:gd name="connsiteX18" fmla="*/ 11136119 w 11136119"/>
              <a:gd name="connsiteY18" fmla="*/ 2123748 h 5461050"/>
              <a:gd name="connsiteX19" fmla="*/ 11136119 w 11136119"/>
              <a:gd name="connsiteY19" fmla="*/ 2803338 h 5461050"/>
              <a:gd name="connsiteX20" fmla="*/ 11136119 w 11136119"/>
              <a:gd name="connsiteY20" fmla="*/ 3410116 h 5461050"/>
              <a:gd name="connsiteX21" fmla="*/ 11136119 w 11136119"/>
              <a:gd name="connsiteY21" fmla="*/ 4016893 h 5461050"/>
              <a:gd name="connsiteX22" fmla="*/ 11136119 w 11136119"/>
              <a:gd name="connsiteY22" fmla="*/ 4550857 h 5461050"/>
              <a:gd name="connsiteX23" fmla="*/ 10225926 w 11136119"/>
              <a:gd name="connsiteY23" fmla="*/ 5461050 h 5461050"/>
              <a:gd name="connsiteX24" fmla="*/ 9653674 w 11136119"/>
              <a:gd name="connsiteY24" fmla="*/ 5461050 h 5461050"/>
              <a:gd name="connsiteX25" fmla="*/ 9267736 w 11136119"/>
              <a:gd name="connsiteY25" fmla="*/ 5461050 h 5461050"/>
              <a:gd name="connsiteX26" fmla="*/ 8416012 w 11136119"/>
              <a:gd name="connsiteY26" fmla="*/ 5461050 h 5461050"/>
              <a:gd name="connsiteX27" fmla="*/ 7843760 w 11136119"/>
              <a:gd name="connsiteY27" fmla="*/ 5461050 h 5461050"/>
              <a:gd name="connsiteX28" fmla="*/ 7271508 w 11136119"/>
              <a:gd name="connsiteY28" fmla="*/ 5461050 h 5461050"/>
              <a:gd name="connsiteX29" fmla="*/ 6606098 w 11136119"/>
              <a:gd name="connsiteY29" fmla="*/ 5461050 h 5461050"/>
              <a:gd name="connsiteX30" fmla="*/ 6220161 w 11136119"/>
              <a:gd name="connsiteY30" fmla="*/ 5461050 h 5461050"/>
              <a:gd name="connsiteX31" fmla="*/ 5461594 w 11136119"/>
              <a:gd name="connsiteY31" fmla="*/ 5461050 h 5461050"/>
              <a:gd name="connsiteX32" fmla="*/ 4609870 w 11136119"/>
              <a:gd name="connsiteY32" fmla="*/ 5461050 h 5461050"/>
              <a:gd name="connsiteX33" fmla="*/ 3944460 w 11136119"/>
              <a:gd name="connsiteY33" fmla="*/ 5461050 h 5461050"/>
              <a:gd name="connsiteX34" fmla="*/ 3185893 w 11136119"/>
              <a:gd name="connsiteY34" fmla="*/ 5461050 h 5461050"/>
              <a:gd name="connsiteX35" fmla="*/ 2520484 w 11136119"/>
              <a:gd name="connsiteY35" fmla="*/ 5461050 h 5461050"/>
              <a:gd name="connsiteX36" fmla="*/ 1668760 w 11136119"/>
              <a:gd name="connsiteY36" fmla="*/ 5461050 h 5461050"/>
              <a:gd name="connsiteX37" fmla="*/ 910193 w 11136119"/>
              <a:gd name="connsiteY37" fmla="*/ 5461050 h 5461050"/>
              <a:gd name="connsiteX38" fmla="*/ 0 w 11136119"/>
              <a:gd name="connsiteY38" fmla="*/ 4550857 h 5461050"/>
              <a:gd name="connsiteX39" fmla="*/ 0 w 11136119"/>
              <a:gd name="connsiteY39" fmla="*/ 4053300 h 5461050"/>
              <a:gd name="connsiteX40" fmla="*/ 0 w 11136119"/>
              <a:gd name="connsiteY40" fmla="*/ 3373709 h 5461050"/>
              <a:gd name="connsiteX41" fmla="*/ 0 w 11136119"/>
              <a:gd name="connsiteY41" fmla="*/ 2876152 h 5461050"/>
              <a:gd name="connsiteX42" fmla="*/ 0 w 11136119"/>
              <a:gd name="connsiteY42" fmla="*/ 2378594 h 5461050"/>
              <a:gd name="connsiteX43" fmla="*/ 0 w 11136119"/>
              <a:gd name="connsiteY43" fmla="*/ 1771817 h 5461050"/>
              <a:gd name="connsiteX44" fmla="*/ 0 w 11136119"/>
              <a:gd name="connsiteY44" fmla="*/ 910193 h 546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136119" h="5461050" fill="none" extrusionOk="0">
                <a:moveTo>
                  <a:pt x="0" y="910193"/>
                </a:moveTo>
                <a:cubicBezTo>
                  <a:pt x="-110031" y="391208"/>
                  <a:pt x="380040" y="-40367"/>
                  <a:pt x="910193" y="0"/>
                </a:cubicBezTo>
                <a:cubicBezTo>
                  <a:pt x="1101980" y="14625"/>
                  <a:pt x="1260058" y="29998"/>
                  <a:pt x="1575603" y="0"/>
                </a:cubicBezTo>
                <a:cubicBezTo>
                  <a:pt x="1891148" y="-29998"/>
                  <a:pt x="1835067" y="-9932"/>
                  <a:pt x="2054697" y="0"/>
                </a:cubicBezTo>
                <a:cubicBezTo>
                  <a:pt x="2274327" y="9932"/>
                  <a:pt x="2551043" y="-28086"/>
                  <a:pt x="2906421" y="0"/>
                </a:cubicBezTo>
                <a:cubicBezTo>
                  <a:pt x="3261799" y="28086"/>
                  <a:pt x="3203192" y="8012"/>
                  <a:pt x="3292359" y="0"/>
                </a:cubicBezTo>
                <a:cubicBezTo>
                  <a:pt x="3381526" y="-8012"/>
                  <a:pt x="3586345" y="19761"/>
                  <a:pt x="3864611" y="0"/>
                </a:cubicBezTo>
                <a:cubicBezTo>
                  <a:pt x="4142877" y="-19761"/>
                  <a:pt x="4245934" y="-22413"/>
                  <a:pt x="4436863" y="0"/>
                </a:cubicBezTo>
                <a:cubicBezTo>
                  <a:pt x="4627792" y="22413"/>
                  <a:pt x="5018265" y="-16259"/>
                  <a:pt x="5288588" y="0"/>
                </a:cubicBezTo>
                <a:cubicBezTo>
                  <a:pt x="5558912" y="16259"/>
                  <a:pt x="5719831" y="-20893"/>
                  <a:pt x="5953997" y="0"/>
                </a:cubicBezTo>
                <a:cubicBezTo>
                  <a:pt x="6188163" y="20893"/>
                  <a:pt x="6388320" y="-19389"/>
                  <a:pt x="6805721" y="0"/>
                </a:cubicBezTo>
                <a:cubicBezTo>
                  <a:pt x="7223122" y="19389"/>
                  <a:pt x="7311030" y="-8431"/>
                  <a:pt x="7657445" y="0"/>
                </a:cubicBezTo>
                <a:cubicBezTo>
                  <a:pt x="8003860" y="8431"/>
                  <a:pt x="8080492" y="-7771"/>
                  <a:pt x="8416012" y="0"/>
                </a:cubicBezTo>
                <a:cubicBezTo>
                  <a:pt x="8751532" y="7771"/>
                  <a:pt x="8812802" y="-11690"/>
                  <a:pt x="9174579" y="0"/>
                </a:cubicBezTo>
                <a:cubicBezTo>
                  <a:pt x="9536356" y="11690"/>
                  <a:pt x="9369582" y="-1246"/>
                  <a:pt x="9560516" y="0"/>
                </a:cubicBezTo>
                <a:cubicBezTo>
                  <a:pt x="9751450" y="1246"/>
                  <a:pt x="10041588" y="24863"/>
                  <a:pt x="10225926" y="0"/>
                </a:cubicBezTo>
                <a:cubicBezTo>
                  <a:pt x="10654398" y="75340"/>
                  <a:pt x="11202577" y="364768"/>
                  <a:pt x="11136119" y="910193"/>
                </a:cubicBezTo>
                <a:cubicBezTo>
                  <a:pt x="11129582" y="1028036"/>
                  <a:pt x="11139144" y="1330140"/>
                  <a:pt x="11136119" y="1444157"/>
                </a:cubicBezTo>
                <a:cubicBezTo>
                  <a:pt x="11133094" y="1558174"/>
                  <a:pt x="11121299" y="1961420"/>
                  <a:pt x="11136119" y="2123748"/>
                </a:cubicBezTo>
                <a:cubicBezTo>
                  <a:pt x="11150939" y="2286076"/>
                  <a:pt x="11138374" y="2584049"/>
                  <a:pt x="11136119" y="2803338"/>
                </a:cubicBezTo>
                <a:cubicBezTo>
                  <a:pt x="11133865" y="3022627"/>
                  <a:pt x="11134699" y="3165679"/>
                  <a:pt x="11136119" y="3410116"/>
                </a:cubicBezTo>
                <a:cubicBezTo>
                  <a:pt x="11137539" y="3654553"/>
                  <a:pt x="11145842" y="3837949"/>
                  <a:pt x="11136119" y="4016893"/>
                </a:cubicBezTo>
                <a:cubicBezTo>
                  <a:pt x="11126396" y="4195837"/>
                  <a:pt x="11120472" y="4352758"/>
                  <a:pt x="11136119" y="4550857"/>
                </a:cubicBezTo>
                <a:cubicBezTo>
                  <a:pt x="11101584" y="5151590"/>
                  <a:pt x="10722056" y="5439130"/>
                  <a:pt x="10225926" y="5461050"/>
                </a:cubicBezTo>
                <a:cubicBezTo>
                  <a:pt x="10088264" y="5479589"/>
                  <a:pt x="9935060" y="5433056"/>
                  <a:pt x="9653674" y="5461050"/>
                </a:cubicBezTo>
                <a:cubicBezTo>
                  <a:pt x="9372288" y="5489044"/>
                  <a:pt x="9353570" y="5448676"/>
                  <a:pt x="9267736" y="5461050"/>
                </a:cubicBezTo>
                <a:cubicBezTo>
                  <a:pt x="9181902" y="5473424"/>
                  <a:pt x="8601450" y="5479526"/>
                  <a:pt x="8416012" y="5461050"/>
                </a:cubicBezTo>
                <a:cubicBezTo>
                  <a:pt x="8230574" y="5442574"/>
                  <a:pt x="7959236" y="5472320"/>
                  <a:pt x="7843760" y="5461050"/>
                </a:cubicBezTo>
                <a:cubicBezTo>
                  <a:pt x="7728284" y="5449780"/>
                  <a:pt x="7391842" y="5443089"/>
                  <a:pt x="7271508" y="5461050"/>
                </a:cubicBezTo>
                <a:cubicBezTo>
                  <a:pt x="7151174" y="5479011"/>
                  <a:pt x="6895660" y="5467722"/>
                  <a:pt x="6606098" y="5461050"/>
                </a:cubicBezTo>
                <a:cubicBezTo>
                  <a:pt x="6316536" y="5454379"/>
                  <a:pt x="6345575" y="5462436"/>
                  <a:pt x="6220161" y="5461050"/>
                </a:cubicBezTo>
                <a:cubicBezTo>
                  <a:pt x="6094747" y="5459664"/>
                  <a:pt x="5779006" y="5440450"/>
                  <a:pt x="5461594" y="5461050"/>
                </a:cubicBezTo>
                <a:cubicBezTo>
                  <a:pt x="5144182" y="5481650"/>
                  <a:pt x="4847141" y="5477159"/>
                  <a:pt x="4609870" y="5461050"/>
                </a:cubicBezTo>
                <a:cubicBezTo>
                  <a:pt x="4372599" y="5444941"/>
                  <a:pt x="4187450" y="5443064"/>
                  <a:pt x="3944460" y="5461050"/>
                </a:cubicBezTo>
                <a:cubicBezTo>
                  <a:pt x="3701470" y="5479037"/>
                  <a:pt x="3384879" y="5440048"/>
                  <a:pt x="3185893" y="5461050"/>
                </a:cubicBezTo>
                <a:cubicBezTo>
                  <a:pt x="2986907" y="5482052"/>
                  <a:pt x="2669396" y="5482919"/>
                  <a:pt x="2520484" y="5461050"/>
                </a:cubicBezTo>
                <a:cubicBezTo>
                  <a:pt x="2371572" y="5439181"/>
                  <a:pt x="1940711" y="5493013"/>
                  <a:pt x="1668760" y="5461050"/>
                </a:cubicBezTo>
                <a:cubicBezTo>
                  <a:pt x="1396809" y="5429087"/>
                  <a:pt x="1182499" y="5497047"/>
                  <a:pt x="910193" y="5461050"/>
                </a:cubicBezTo>
                <a:cubicBezTo>
                  <a:pt x="456227" y="5442567"/>
                  <a:pt x="-43228" y="4945647"/>
                  <a:pt x="0" y="4550857"/>
                </a:cubicBezTo>
                <a:cubicBezTo>
                  <a:pt x="-7530" y="4319979"/>
                  <a:pt x="24472" y="4160737"/>
                  <a:pt x="0" y="4053300"/>
                </a:cubicBezTo>
                <a:cubicBezTo>
                  <a:pt x="-24472" y="3945863"/>
                  <a:pt x="-20316" y="3680415"/>
                  <a:pt x="0" y="3373709"/>
                </a:cubicBezTo>
                <a:cubicBezTo>
                  <a:pt x="20316" y="3067003"/>
                  <a:pt x="23667" y="3075228"/>
                  <a:pt x="0" y="2876152"/>
                </a:cubicBezTo>
                <a:cubicBezTo>
                  <a:pt x="-23667" y="2677076"/>
                  <a:pt x="-23435" y="2534178"/>
                  <a:pt x="0" y="2378594"/>
                </a:cubicBezTo>
                <a:cubicBezTo>
                  <a:pt x="23435" y="2223010"/>
                  <a:pt x="-24478" y="1993151"/>
                  <a:pt x="0" y="1771817"/>
                </a:cubicBezTo>
                <a:cubicBezTo>
                  <a:pt x="24478" y="1550483"/>
                  <a:pt x="16864" y="1115751"/>
                  <a:pt x="0" y="910193"/>
                </a:cubicBezTo>
                <a:close/>
              </a:path>
              <a:path w="11136119" h="5461050" stroke="0" extrusionOk="0">
                <a:moveTo>
                  <a:pt x="0" y="910193"/>
                </a:moveTo>
                <a:cubicBezTo>
                  <a:pt x="-4519" y="380677"/>
                  <a:pt x="379969" y="15089"/>
                  <a:pt x="910193" y="0"/>
                </a:cubicBezTo>
                <a:cubicBezTo>
                  <a:pt x="1077410" y="-32198"/>
                  <a:pt x="1312038" y="-19764"/>
                  <a:pt x="1575603" y="0"/>
                </a:cubicBezTo>
                <a:cubicBezTo>
                  <a:pt x="1839168" y="19764"/>
                  <a:pt x="1816329" y="13611"/>
                  <a:pt x="2054697" y="0"/>
                </a:cubicBezTo>
                <a:cubicBezTo>
                  <a:pt x="2293065" y="-13611"/>
                  <a:pt x="2271809" y="4122"/>
                  <a:pt x="2440635" y="0"/>
                </a:cubicBezTo>
                <a:cubicBezTo>
                  <a:pt x="2609461" y="-4122"/>
                  <a:pt x="2978861" y="7532"/>
                  <a:pt x="3199202" y="0"/>
                </a:cubicBezTo>
                <a:cubicBezTo>
                  <a:pt x="3419543" y="-7532"/>
                  <a:pt x="3661741" y="23123"/>
                  <a:pt x="3957769" y="0"/>
                </a:cubicBezTo>
                <a:cubicBezTo>
                  <a:pt x="4253797" y="-23123"/>
                  <a:pt x="4410682" y="-23254"/>
                  <a:pt x="4623178" y="0"/>
                </a:cubicBezTo>
                <a:cubicBezTo>
                  <a:pt x="4835674" y="23254"/>
                  <a:pt x="4951046" y="26719"/>
                  <a:pt x="5195430" y="0"/>
                </a:cubicBezTo>
                <a:cubicBezTo>
                  <a:pt x="5439814" y="-26719"/>
                  <a:pt x="5636954" y="27768"/>
                  <a:pt x="5767682" y="0"/>
                </a:cubicBezTo>
                <a:cubicBezTo>
                  <a:pt x="5898410" y="-27768"/>
                  <a:pt x="6003870" y="-15711"/>
                  <a:pt x="6153620" y="0"/>
                </a:cubicBezTo>
                <a:cubicBezTo>
                  <a:pt x="6303370" y="15711"/>
                  <a:pt x="6589546" y="-901"/>
                  <a:pt x="6912187" y="0"/>
                </a:cubicBezTo>
                <a:cubicBezTo>
                  <a:pt x="7234828" y="901"/>
                  <a:pt x="7245411" y="25757"/>
                  <a:pt x="7484439" y="0"/>
                </a:cubicBezTo>
                <a:cubicBezTo>
                  <a:pt x="7723467" y="-25757"/>
                  <a:pt x="7985891" y="-19403"/>
                  <a:pt x="8336163" y="0"/>
                </a:cubicBezTo>
                <a:cubicBezTo>
                  <a:pt x="8686435" y="19403"/>
                  <a:pt x="8582925" y="-1984"/>
                  <a:pt x="8722101" y="0"/>
                </a:cubicBezTo>
                <a:cubicBezTo>
                  <a:pt x="8861277" y="1984"/>
                  <a:pt x="9214349" y="-13712"/>
                  <a:pt x="9573825" y="0"/>
                </a:cubicBezTo>
                <a:cubicBezTo>
                  <a:pt x="9933301" y="13712"/>
                  <a:pt x="9910642" y="-15683"/>
                  <a:pt x="10225926" y="0"/>
                </a:cubicBezTo>
                <a:cubicBezTo>
                  <a:pt x="10706330" y="-44107"/>
                  <a:pt x="11122457" y="481048"/>
                  <a:pt x="11136119" y="910193"/>
                </a:cubicBezTo>
                <a:cubicBezTo>
                  <a:pt x="11136576" y="1104148"/>
                  <a:pt x="11109191" y="1384606"/>
                  <a:pt x="11136119" y="1553377"/>
                </a:cubicBezTo>
                <a:cubicBezTo>
                  <a:pt x="11163047" y="1722148"/>
                  <a:pt x="11142986" y="1865590"/>
                  <a:pt x="11136119" y="2123748"/>
                </a:cubicBezTo>
                <a:cubicBezTo>
                  <a:pt x="11129252" y="2381906"/>
                  <a:pt x="11124549" y="2499319"/>
                  <a:pt x="11136119" y="2621305"/>
                </a:cubicBezTo>
                <a:cubicBezTo>
                  <a:pt x="11147689" y="2743291"/>
                  <a:pt x="11132384" y="2925455"/>
                  <a:pt x="11136119" y="3228082"/>
                </a:cubicBezTo>
                <a:cubicBezTo>
                  <a:pt x="11139854" y="3530709"/>
                  <a:pt x="11128761" y="3508770"/>
                  <a:pt x="11136119" y="3725640"/>
                </a:cubicBezTo>
                <a:cubicBezTo>
                  <a:pt x="11143477" y="3942510"/>
                  <a:pt x="11129376" y="4329047"/>
                  <a:pt x="11136119" y="4550857"/>
                </a:cubicBezTo>
                <a:cubicBezTo>
                  <a:pt x="11183193" y="5092113"/>
                  <a:pt x="10782842" y="5539078"/>
                  <a:pt x="10225926" y="5461050"/>
                </a:cubicBezTo>
                <a:cubicBezTo>
                  <a:pt x="10035219" y="5436351"/>
                  <a:pt x="9672897" y="5467795"/>
                  <a:pt x="9374202" y="5461050"/>
                </a:cubicBezTo>
                <a:cubicBezTo>
                  <a:pt x="9075507" y="5454305"/>
                  <a:pt x="9079927" y="5459493"/>
                  <a:pt x="8988264" y="5461050"/>
                </a:cubicBezTo>
                <a:cubicBezTo>
                  <a:pt x="8896601" y="5462607"/>
                  <a:pt x="8708938" y="5471913"/>
                  <a:pt x="8509169" y="5461050"/>
                </a:cubicBezTo>
                <a:cubicBezTo>
                  <a:pt x="8309401" y="5450187"/>
                  <a:pt x="8046833" y="5442443"/>
                  <a:pt x="7657445" y="5461050"/>
                </a:cubicBezTo>
                <a:cubicBezTo>
                  <a:pt x="7268057" y="5479657"/>
                  <a:pt x="7158220" y="5442395"/>
                  <a:pt x="6898879" y="5461050"/>
                </a:cubicBezTo>
                <a:cubicBezTo>
                  <a:pt x="6639538" y="5479705"/>
                  <a:pt x="6246359" y="5433555"/>
                  <a:pt x="6047154" y="5461050"/>
                </a:cubicBezTo>
                <a:cubicBezTo>
                  <a:pt x="5847950" y="5488545"/>
                  <a:pt x="5793997" y="5483130"/>
                  <a:pt x="5568060" y="5461050"/>
                </a:cubicBezTo>
                <a:cubicBezTo>
                  <a:pt x="5342123" y="5438970"/>
                  <a:pt x="5016013" y="5473225"/>
                  <a:pt x="4809493" y="5461050"/>
                </a:cubicBezTo>
                <a:cubicBezTo>
                  <a:pt x="4602973" y="5448875"/>
                  <a:pt x="4323373" y="5447367"/>
                  <a:pt x="4144083" y="5461050"/>
                </a:cubicBezTo>
                <a:cubicBezTo>
                  <a:pt x="3964793" y="5474734"/>
                  <a:pt x="3794114" y="5437671"/>
                  <a:pt x="3571831" y="5461050"/>
                </a:cubicBezTo>
                <a:cubicBezTo>
                  <a:pt x="3349548" y="5484429"/>
                  <a:pt x="3253299" y="5443071"/>
                  <a:pt x="2999579" y="5461050"/>
                </a:cubicBezTo>
                <a:cubicBezTo>
                  <a:pt x="2745859" y="5479029"/>
                  <a:pt x="2632159" y="5463850"/>
                  <a:pt x="2520484" y="5461050"/>
                </a:cubicBezTo>
                <a:cubicBezTo>
                  <a:pt x="2408810" y="5458250"/>
                  <a:pt x="2063394" y="5448975"/>
                  <a:pt x="1761917" y="5461050"/>
                </a:cubicBezTo>
                <a:cubicBezTo>
                  <a:pt x="1460440" y="5473125"/>
                  <a:pt x="1129476" y="5446583"/>
                  <a:pt x="910193" y="5461050"/>
                </a:cubicBezTo>
                <a:cubicBezTo>
                  <a:pt x="341375" y="5392290"/>
                  <a:pt x="-7166" y="5043885"/>
                  <a:pt x="0" y="4550857"/>
                </a:cubicBezTo>
                <a:cubicBezTo>
                  <a:pt x="15696" y="4349252"/>
                  <a:pt x="13011" y="4156212"/>
                  <a:pt x="0" y="4053300"/>
                </a:cubicBezTo>
                <a:cubicBezTo>
                  <a:pt x="-13011" y="3950388"/>
                  <a:pt x="-18170" y="3782947"/>
                  <a:pt x="0" y="3519336"/>
                </a:cubicBezTo>
                <a:cubicBezTo>
                  <a:pt x="18170" y="3255725"/>
                  <a:pt x="-9102" y="3175467"/>
                  <a:pt x="0" y="2839745"/>
                </a:cubicBezTo>
                <a:cubicBezTo>
                  <a:pt x="9102" y="2504023"/>
                  <a:pt x="20884" y="2410166"/>
                  <a:pt x="0" y="2269374"/>
                </a:cubicBezTo>
                <a:cubicBezTo>
                  <a:pt x="-20884" y="2128582"/>
                  <a:pt x="32532" y="1784206"/>
                  <a:pt x="0" y="1589784"/>
                </a:cubicBezTo>
                <a:cubicBezTo>
                  <a:pt x="-32532" y="1395362"/>
                  <a:pt x="11729" y="1127124"/>
                  <a:pt x="0" y="910193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=""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87BC7FBE-F18C-44F6-A1C5-E5DA246880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21" y="328025"/>
            <a:ext cx="1066074" cy="975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B3C1C-F883-4742-B9CC-70B8CA3F6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7777" y="1065187"/>
            <a:ext cx="8056445" cy="4962525"/>
          </a:xfrm>
          <a:prstGeom prst="rect">
            <a:avLst/>
          </a:prstGeom>
        </p:spPr>
      </p:pic>
      <p:sp>
        <p:nvSpPr>
          <p:cNvPr id="10" name="Arrow: U-Turn 9">
            <a:extLst>
              <a:ext uri="{FF2B5EF4-FFF2-40B4-BE49-F238E27FC236}">
                <a16:creationId xmlns:a16="http://schemas.microsoft.com/office/drawing/2014/main" id="{A9DC1DC3-3066-4D6D-AAD0-624B0B52BF73}"/>
              </a:ext>
            </a:extLst>
          </p:cNvPr>
          <p:cNvSpPr/>
          <p:nvPr/>
        </p:nvSpPr>
        <p:spPr>
          <a:xfrm>
            <a:off x="4229100" y="700214"/>
            <a:ext cx="3914775" cy="766636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U-Turn 12">
            <a:extLst>
              <a:ext uri="{FF2B5EF4-FFF2-40B4-BE49-F238E27FC236}">
                <a16:creationId xmlns:a16="http://schemas.microsoft.com/office/drawing/2014/main" id="{D40A1465-5D6C-4641-A3EA-503BB61619F9}"/>
              </a:ext>
            </a:extLst>
          </p:cNvPr>
          <p:cNvSpPr/>
          <p:nvPr/>
        </p:nvSpPr>
        <p:spPr>
          <a:xfrm rot="5224141">
            <a:off x="7781295" y="3045682"/>
            <a:ext cx="3914775" cy="766636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U-Turn 13">
            <a:extLst>
              <a:ext uri="{FF2B5EF4-FFF2-40B4-BE49-F238E27FC236}">
                <a16:creationId xmlns:a16="http://schemas.microsoft.com/office/drawing/2014/main" id="{CE43834E-ABC8-4434-85FB-EA08247467DE}"/>
              </a:ext>
            </a:extLst>
          </p:cNvPr>
          <p:cNvSpPr/>
          <p:nvPr/>
        </p:nvSpPr>
        <p:spPr>
          <a:xfrm rot="10800000">
            <a:off x="3476625" y="5634971"/>
            <a:ext cx="4750102" cy="766636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U-Turn 14">
            <a:extLst>
              <a:ext uri="{FF2B5EF4-FFF2-40B4-BE49-F238E27FC236}">
                <a16:creationId xmlns:a16="http://schemas.microsoft.com/office/drawing/2014/main" id="{8A6C5940-08B0-4126-994A-149C59AC4C1E}"/>
              </a:ext>
            </a:extLst>
          </p:cNvPr>
          <p:cNvSpPr/>
          <p:nvPr/>
        </p:nvSpPr>
        <p:spPr>
          <a:xfrm rot="17550147">
            <a:off x="1341424" y="2768267"/>
            <a:ext cx="3235627" cy="800229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145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12253 -0.0192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3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40597650-B863-4ECB-8F27-DF5919686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139186"/>
            <a:ext cx="9963149" cy="11544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CCD7B8-C830-4422-B4D7-21505652EA0C}"/>
              </a:ext>
            </a:extLst>
          </p:cNvPr>
          <p:cNvSpPr txBox="1"/>
          <p:nvPr/>
        </p:nvSpPr>
        <p:spPr>
          <a:xfrm>
            <a:off x="2255357" y="1239366"/>
            <a:ext cx="7222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/>
              <a:t>Vẽ</a:t>
            </a:r>
            <a:r>
              <a:rPr lang="en-US" sz="2800" b="1" dirty="0"/>
              <a:t> </a:t>
            </a:r>
            <a:r>
              <a:rPr lang="en-US" sz="2800" b="1" dirty="0" err="1"/>
              <a:t>lại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trang</a:t>
            </a:r>
            <a:r>
              <a:rPr lang="en-US" sz="2800" b="1" dirty="0"/>
              <a:t> </a:t>
            </a:r>
            <a:r>
              <a:rPr lang="en-US" sz="2800" b="1" dirty="0" err="1"/>
              <a:t>trí</a:t>
            </a:r>
            <a:r>
              <a:rPr lang="en-US" sz="2800" b="1" dirty="0"/>
              <a:t> </a:t>
            </a:r>
            <a:r>
              <a:rPr lang="en-US" sz="2800" b="1" dirty="0" err="1"/>
              <a:t>bản</a:t>
            </a:r>
            <a:r>
              <a:rPr lang="en-US" sz="2800" b="1" dirty="0"/>
              <a:t> </a:t>
            </a:r>
            <a:r>
              <a:rPr lang="en-US" sz="2800" b="1" dirty="0" err="1"/>
              <a:t>kế</a:t>
            </a:r>
            <a:r>
              <a:rPr lang="en-US" sz="2800" b="1" dirty="0"/>
              <a:t> </a:t>
            </a:r>
            <a:r>
              <a:rPr lang="en-US" sz="2800" b="1" dirty="0" err="1"/>
              <a:t>hoạch</a:t>
            </a:r>
            <a:r>
              <a:rPr lang="en-US" sz="2800" b="1" dirty="0"/>
              <a:t>, </a:t>
            </a:r>
            <a:r>
              <a:rPr lang="en-US" sz="2800" b="1" dirty="0" err="1"/>
              <a:t>ghi</a:t>
            </a:r>
            <a:r>
              <a:rPr lang="en-US" sz="2800" b="1" dirty="0"/>
              <a:t>: </a:t>
            </a:r>
          </a:p>
          <a:p>
            <a:pPr lvl="0" algn="ctr">
              <a:defRPr/>
            </a:pPr>
            <a:r>
              <a:rPr lang="en-US" sz="2800" b="1" dirty="0"/>
              <a:t>THỜI GIAN BIỂU CỦA 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7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497EF91B-9A73-46E0-9131-57F521E3824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575275" y="70959"/>
            <a:ext cx="1521589" cy="844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704ABD-76DD-44E6-AC0B-220F9204C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5225" y="2489317"/>
            <a:ext cx="5353050" cy="36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323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6 C -0.35039 0.0213 -0.3108 0.01458 -0.26263 0.01458 C -0.21302 0.01458 -0.17343 0.0213 -0.17343 0.03056 C -0.17343 0.03958 -0.13385 0.04676 -0.08424 0.04676 C -0.03606 0.04676 0.00365 0.03958 0.00365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9180B2-41FC-4243-9277-6A7AF511271C}"/>
              </a:ext>
            </a:extLst>
          </p:cNvPr>
          <p:cNvGrpSpPr/>
          <p:nvPr/>
        </p:nvGrpSpPr>
        <p:grpSpPr>
          <a:xfrm>
            <a:off x="471265" y="564955"/>
            <a:ext cx="10367064" cy="5805351"/>
            <a:chOff x="838200" y="1027906"/>
            <a:chExt cx="7025640" cy="50855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AAC946B-CFE7-43FC-BF59-5C991B403654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AEF3F8F-95DE-472F-8BD7-2E99D7D6397F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 descr="A close-up of a magnifying glass&#10;&#10;Description automatically generated">
            <a:extLst>
              <a:ext uri="{FF2B5EF4-FFF2-40B4-BE49-F238E27FC236}">
                <a16:creationId xmlns:a16="http://schemas.microsoft.com/office/drawing/2014/main" id="{460297E0-B8C3-43A6-99DD-1AFACB637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399">
            <a:off x="9345855" y="3668870"/>
            <a:ext cx="3262597" cy="4954874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8B5AFFF-9139-4E2C-83D7-8C34EBB18F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30" y="4466677"/>
            <a:ext cx="2183661" cy="1178290"/>
          </a:xfrm>
          <a:prstGeom prst="rect">
            <a:avLst/>
          </a:prstGeom>
        </p:spPr>
      </p:pic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D456C6DD-19A6-4B28-8742-C8836D057735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12" y="102102"/>
            <a:ext cx="5128576" cy="754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73F1DB-29FD-478B-9DA8-6D2F4C48763B}"/>
              </a:ext>
            </a:extLst>
          </p:cNvPr>
          <p:cNvSpPr txBox="1"/>
          <p:nvPr/>
        </p:nvSpPr>
        <p:spPr>
          <a:xfrm>
            <a:off x="4829014" y="189729"/>
            <a:ext cx="2215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A50C878B-8824-4A0F-92E1-72D92B67E6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575275" y="-83654"/>
            <a:ext cx="1521589" cy="844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FD011-75DC-402B-B64A-484024425C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265" y="2151480"/>
            <a:ext cx="2261812" cy="47065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5A1F16-0BC6-447D-84CE-F95601F76617}"/>
              </a:ext>
            </a:extLst>
          </p:cNvPr>
          <p:cNvSpPr txBox="1"/>
          <p:nvPr/>
        </p:nvSpPr>
        <p:spPr>
          <a:xfrm>
            <a:off x="2790412" y="1917491"/>
            <a:ext cx="7134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Khi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đã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biết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mình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phải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làm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việc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gì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hằng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ngày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,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em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sẽ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chủ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động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làm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mà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không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cần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ai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nhắc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14133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5 C -0.35039 0.02129 -0.3108 0.01458 -0.26263 0.01458 C -0.21302 0.01458 -0.17343 0.02129 -0.17343 0.03055 C -0.17343 0.03958 -0.13385 0.04675 -0.08424 0.04675 C -0.03606 0.04675 0.00365 0.03958 0.00365 0.03055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264</Words>
  <Application>Microsoft Office PowerPoint</Application>
  <PresentationFormat>Widescreen</PresentationFormat>
  <Paragraphs>22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微软雅黑</vt:lpstr>
      <vt:lpstr>Arial</vt:lpstr>
      <vt:lpstr>Calibri</vt:lpstr>
      <vt:lpstr>Calibri Light</vt:lpstr>
      <vt:lpstr>Cambria</vt:lpstr>
      <vt:lpstr>Coiny</vt:lpstr>
      <vt:lpstr>等线</vt:lpstr>
      <vt:lpstr>Gloria Hallelujah</vt:lpstr>
      <vt:lpstr>Times New Roman</vt:lpstr>
      <vt:lpstr>UVN Chim Bien Nang</vt:lpstr>
      <vt:lpstr>UVN Thoi Nay Nang</vt:lpstr>
      <vt:lpstr>字魂17号-萌趣果冻体</vt:lpstr>
      <vt:lpstr>思源黑体 CN</vt:lpstr>
      <vt:lpstr>思源黑体 CN Bold</vt:lpstr>
      <vt:lpstr>Office Theme</vt:lpstr>
      <vt:lpstr>Office 主题​​</vt:lpstr>
      <vt:lpstr>1_Office 主题​​</vt:lpstr>
      <vt:lpstr>2_Office 主题​​</vt:lpstr>
      <vt:lpstr>3_Office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chính của bài thơ là gì?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48</cp:revision>
  <dcterms:created xsi:type="dcterms:W3CDTF">2021-12-11T07:58:17Z</dcterms:created>
  <dcterms:modified xsi:type="dcterms:W3CDTF">2025-12-12T08:53:06Z</dcterms:modified>
</cp:coreProperties>
</file>