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13" r:id="rId2"/>
    <p:sldMasterId id="2147483725" r:id="rId3"/>
    <p:sldMasterId id="2147483732" r:id="rId4"/>
    <p:sldMasterId id="2147483756" r:id="rId5"/>
  </p:sldMasterIdLst>
  <p:notesMasterIdLst>
    <p:notesMasterId r:id="rId23"/>
  </p:notesMasterIdLst>
  <p:sldIdLst>
    <p:sldId id="366" r:id="rId6"/>
    <p:sldId id="261" r:id="rId7"/>
    <p:sldId id="260" r:id="rId8"/>
    <p:sldId id="256" r:id="rId9"/>
    <p:sldId id="324" r:id="rId10"/>
    <p:sldId id="360" r:id="rId11"/>
    <p:sldId id="367" r:id="rId12"/>
    <p:sldId id="361" r:id="rId13"/>
    <p:sldId id="362" r:id="rId14"/>
    <p:sldId id="358" r:id="rId15"/>
    <p:sldId id="326" r:id="rId16"/>
    <p:sldId id="327" r:id="rId17"/>
    <p:sldId id="363" r:id="rId18"/>
    <p:sldId id="364" r:id="rId19"/>
    <p:sldId id="365" r:id="rId20"/>
    <p:sldId id="329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2189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6083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7417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8698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0790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1288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8528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601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0157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512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289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4389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646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375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243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229474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17121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01158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1322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927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244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0310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3904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0189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010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4989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09445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406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2282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7482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9001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8719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2503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9129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1029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915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1298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4962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1704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0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7A38DD-583A-407A-A2F5-B2319CE9A66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2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1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32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1.png"/><Relationship Id="rId7" Type="http://schemas.openxmlformats.org/officeDocument/2006/relationships/image" Target="../media/image6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openxmlformats.org/officeDocument/2006/relationships/image" Target="../media/image5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7.png"/><Relationship Id="rId5" Type="http://schemas.openxmlformats.org/officeDocument/2006/relationships/image" Target="../media/image55.emf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0.png"/><Relationship Id="rId4" Type="http://schemas.openxmlformats.org/officeDocument/2006/relationships/image" Target="../media/image5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pic>
        <p:nvPicPr>
          <p:cNvPr id="6" name="Picture 5" descr="A close up of a text&#10;&#10;Description automatically generated">
            <a:extLst>
              <a:ext uri="{FF2B5EF4-FFF2-40B4-BE49-F238E27FC236}">
                <a16:creationId xmlns:a16="http://schemas.microsoft.com/office/drawing/2014/main" id="{2C52B118-4CDA-4D38-DE8D-D5CC0794A0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43" y="1734739"/>
            <a:ext cx="7097041" cy="247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97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657" y="2927713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1867807" y="1177727"/>
            <a:ext cx="7302500" cy="16934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Em đã từng gặp tình huống thật như vậy chưa?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DEF43DA-4AA3-4217-AF62-6ADE5A6C9FF7}"/>
              </a:ext>
            </a:extLst>
          </p:cNvPr>
          <p:cNvSpPr/>
          <p:nvPr/>
        </p:nvSpPr>
        <p:spPr>
          <a:xfrm>
            <a:off x="1642382" y="3282328"/>
            <a:ext cx="7302500" cy="16934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srgbClr val="0070C0"/>
                </a:solidFill>
              </a:rPr>
              <a:t>Sau khi giúp bạn, bạn cảm ơn em, em cảm thấy thế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2643680" y="1924298"/>
            <a:ext cx="71609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Bạn bè cần quan tâm, chia sẻ với nhau, sẵn sang hỗ trợ nhau và biết xin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lỗi,cảm ơn nhau.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887195" y="2338390"/>
            <a:ext cx="64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Mở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rộng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tổng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14" y="502074"/>
            <a:ext cx="11136086" cy="59096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6712B3-E02C-43B0-9F8B-962D4D6FEE7B}"/>
              </a:ext>
            </a:extLst>
          </p:cNvPr>
          <p:cNvGrpSpPr/>
          <p:nvPr/>
        </p:nvGrpSpPr>
        <p:grpSpPr>
          <a:xfrm>
            <a:off x="7322468" y="2159883"/>
            <a:ext cx="4146500" cy="3878273"/>
            <a:chOff x="3906736" y="2197503"/>
            <a:chExt cx="4073723" cy="40737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65BC95-837E-4434-B739-D6AE9B482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7FEB094-D44C-4F16-8C5A-43642CC13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53565F6-62CA-4907-8748-75690FD4B75B}"/>
              </a:ext>
            </a:extLst>
          </p:cNvPr>
          <p:cNvSpPr txBox="1"/>
          <p:nvPr/>
        </p:nvSpPr>
        <p:spPr>
          <a:xfrm>
            <a:off x="860323" y="2533760"/>
            <a:ext cx="6705248" cy="2586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ngồi vòng tròn theo nhóm, mỗi nhóm sẽ lắng nghe câu chuyện của một bạn kể hoặc chơi trò chơi đố vui theo nhóm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5B0D90-DCAF-45E3-8405-D57AAAAE3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21" y="804180"/>
            <a:ext cx="9559357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79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114" y="1969770"/>
            <a:ext cx="3255100" cy="4158887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1682750" y="121813"/>
            <a:ext cx="7302500" cy="9558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Ai biết nghe không ngắt lời?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8AAC050-6CB2-469E-8A54-3F3C4BA8CD69}"/>
              </a:ext>
            </a:extLst>
          </p:cNvPr>
          <p:cNvSpPr/>
          <p:nvPr/>
        </p:nvSpPr>
        <p:spPr>
          <a:xfrm>
            <a:off x="1563008" y="1391792"/>
            <a:ext cx="6993164" cy="9558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Ai biết nhìn bạn chăm chú?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18FBFB2-9025-41E6-AE08-9F03B2790B23}"/>
              </a:ext>
            </a:extLst>
          </p:cNvPr>
          <p:cNvSpPr/>
          <p:nvPr/>
        </p:nvSpPr>
        <p:spPr>
          <a:xfrm>
            <a:off x="1563007" y="2569519"/>
            <a:ext cx="6861049" cy="113162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srgbClr val="0070C0"/>
                </a:solidFill>
              </a:rPr>
              <a:t>Ai biết gật đầu cổ vũ, động viên bạn?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EEA2734-61F1-4D85-A8AE-791B8A587463}"/>
              </a:ext>
            </a:extLst>
          </p:cNvPr>
          <p:cNvSpPr/>
          <p:nvPr/>
        </p:nvSpPr>
        <p:spPr>
          <a:xfrm>
            <a:off x="1563006" y="3997831"/>
            <a:ext cx="6861049" cy="113162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Ai biết đặt câu hỏi cho bạn khi bạn kể xong?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1226085-D0DA-4C4C-B71E-BF6EAD907867}"/>
              </a:ext>
            </a:extLst>
          </p:cNvPr>
          <p:cNvSpPr/>
          <p:nvPr/>
        </p:nvSpPr>
        <p:spPr>
          <a:xfrm>
            <a:off x="1655536" y="5351309"/>
            <a:ext cx="6861049" cy="113162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Ai biết chia sẻ với bạn, góp ý hay đồng tình với bạn?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26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3061947" y="2142013"/>
            <a:ext cx="6504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bạn hiểu mình và mình hiểu bạn, em hãy trở thành người biết “lắng nghe tích cực”.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55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060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4211597" y="918749"/>
            <a:ext cx="7860660" cy="2510251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4390321" y="1202694"/>
            <a:ext cx="721110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23DC73-8F69-55CA-DE51-05D645FAB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47" y="937819"/>
            <a:ext cx="11126164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14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F284D8-D4A4-6246-B58C-CD9B56F2F468}"/>
              </a:ext>
            </a:extLst>
          </p:cNvPr>
          <p:cNvSpPr/>
          <p:nvPr/>
        </p:nvSpPr>
        <p:spPr>
          <a:xfrm>
            <a:off x="901233" y="1296825"/>
            <a:ext cx="10648510" cy="2012432"/>
          </a:xfrm>
          <a:prstGeom prst="roundRect">
            <a:avLst>
              <a:gd name="adj" fmla="val 13777"/>
            </a:avLst>
          </a:prstGeom>
          <a:solidFill>
            <a:srgbClr val="FAECEC"/>
          </a:solidFill>
          <a:ln>
            <a:solidFill>
              <a:srgbClr val="D13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Tx/>
              <a:buChar char="-"/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nhóm cùng lắng nghe tiếng hô của GV (người quản trò).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Tx/>
              <a:buChar char="-"/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 hô số chân như thế nào thì các nhóm (2 người hoặc 3 người) phải co chân lên, sao cho tổng số chân của cả nhóm bằng với con số trong hiệu lệnh.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7C55C2-2B4F-140D-91EC-BE6CD79EB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486" y="0"/>
            <a:ext cx="3688400" cy="1158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31C43-1AB8-65AE-6181-6B1D258E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778" y="3558268"/>
            <a:ext cx="7529187" cy="285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91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947969" y="1305580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831CB7-4E9D-4A43-85B2-A1E9391F2FA8}"/>
              </a:ext>
            </a:extLst>
          </p:cNvPr>
          <p:cNvSpPr txBox="1"/>
          <p:nvPr/>
        </p:nvSpPr>
        <p:spPr>
          <a:xfrm>
            <a:off x="3170616" y="395035"/>
            <a:ext cx="5850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…..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1AC44-C5AC-7254-B9D1-53577738D5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595" y="2529662"/>
            <a:ext cx="63099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pic>
        <p:nvPicPr>
          <p:cNvPr id="7" name="Picture 6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2CFB4DE-8886-2E23-6C3F-8A5862D0D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60" y="2144485"/>
            <a:ext cx="6293689" cy="21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2133600" y="1541043"/>
            <a:ext cx="73025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6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Sắm vai xử lí tình huống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18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206829" y="152399"/>
            <a:ext cx="11800114" cy="1498518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2438400" y="653225"/>
              <a:ext cx="7338266" cy="11319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 huống 1: Bút bạn hỏng, em ngồi cạnh biết được, em sẽ nói gì?</a:t>
              </a:r>
            </a:p>
          </p:txBody>
        </p:sp>
      </p:grpSp>
      <p:pic>
        <p:nvPicPr>
          <p:cNvPr id="3" name="1030 (2)(1)">
            <a:hlinkClick r:id="" action="ppaction://media"/>
            <a:extLst>
              <a:ext uri="{FF2B5EF4-FFF2-40B4-BE49-F238E27FC236}">
                <a16:creationId xmlns:a16="http://schemas.microsoft.com/office/drawing/2014/main" id="{CC85A6BE-B927-67D1-AD89-A24EB468A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39142" y="1782484"/>
            <a:ext cx="7415893" cy="50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206829" y="152399"/>
            <a:ext cx="11800114" cy="1498518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2438400" y="653225"/>
              <a:ext cx="7338266" cy="11319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 huống 2: Thấy bạn mệt, em ngồi cạnh bạn, em sẽ nói gì, làm gì?</a:t>
              </a:r>
            </a:p>
          </p:txBody>
        </p:sp>
      </p:grpSp>
      <p:pic>
        <p:nvPicPr>
          <p:cNvPr id="3" name="1030 (2)(2)">
            <a:hlinkClick r:id="" action="ppaction://media"/>
            <a:extLst>
              <a:ext uri="{FF2B5EF4-FFF2-40B4-BE49-F238E27FC236}">
                <a16:creationId xmlns:a16="http://schemas.microsoft.com/office/drawing/2014/main" id="{D9EA90C5-1DEA-B045-B14C-1592D1FA0E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8885" y="2044161"/>
            <a:ext cx="6462484" cy="47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86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286</Words>
  <Application>Microsoft Office PowerPoint</Application>
  <PresentationFormat>Widescreen</PresentationFormat>
  <Paragraphs>20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Coiny</vt:lpstr>
      <vt:lpstr>iCiel Cadena</vt:lpstr>
      <vt:lpstr>2_Office Theme</vt:lpstr>
      <vt:lpstr>1_Office Theme</vt:lpstr>
      <vt:lpstr>5_Office 主题​​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29</cp:revision>
  <dcterms:created xsi:type="dcterms:W3CDTF">2021-06-11T14:30:21Z</dcterms:created>
  <dcterms:modified xsi:type="dcterms:W3CDTF">2024-10-30T14:32:17Z</dcterms:modified>
</cp:coreProperties>
</file>