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75" r:id="rId9"/>
    <p:sldId id="283" r:id="rId10"/>
    <p:sldId id="284" r:id="rId11"/>
    <p:sldId id="285" r:id="rId12"/>
    <p:sldId id="286" r:id="rId13"/>
    <p:sldId id="287" r:id="rId14"/>
    <p:sldId id="288" r:id="rId15"/>
    <p:sldId id="276" r:id="rId16"/>
    <p:sldId id="274" r:id="rId17"/>
  </p:sldIdLst>
  <p:sldSz cx="12192000" cy="6858000"/>
  <p:notesSz cx="6858000" cy="9144000"/>
  <p:custDataLst>
    <p:tags r:id="rId1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E4E1"/>
    <a:srgbClr val="17A176"/>
    <a:srgbClr val="B6E4FB"/>
    <a:srgbClr val="24C0A2"/>
    <a:srgbClr val="C6EAFA"/>
    <a:srgbClr val="FEEEBD"/>
    <a:srgbClr val="2FBFC8"/>
    <a:srgbClr val="C00000"/>
    <a:srgbClr val="7030A0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2" autoAdjust="0"/>
    <p:restoredTop sz="94660"/>
  </p:normalViewPr>
  <p:slideViewPr>
    <p:cSldViewPr snapToGrid="0">
      <p:cViewPr varScale="1">
        <p:scale>
          <a:sx n="85" d="100"/>
          <a:sy n="85" d="100"/>
        </p:scale>
        <p:origin x="264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9;p2">
            <a:extLst>
              <a:ext uri="{FF2B5EF4-FFF2-40B4-BE49-F238E27FC236}">
                <a16:creationId xmlns:a16="http://schemas.microsoft.com/office/drawing/2014/main" id="{BB42B104-1F7B-47E3-B464-B31E6CA11F66}"/>
              </a:ext>
            </a:extLst>
          </p:cNvPr>
          <p:cNvSpPr/>
          <p:nvPr userDrawn="1"/>
        </p:nvSpPr>
        <p:spPr>
          <a:xfrm>
            <a:off x="964936" y="2325189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216A2C20-46DA-4F84-A60C-9343BBF49682}"/>
              </a:ext>
            </a:extLst>
          </p:cNvPr>
          <p:cNvSpPr/>
          <p:nvPr userDrawn="1"/>
        </p:nvSpPr>
        <p:spPr>
          <a:xfrm>
            <a:off x="664108" y="2178984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24C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1;p2">
            <a:extLst>
              <a:ext uri="{FF2B5EF4-FFF2-40B4-BE49-F238E27FC236}">
                <a16:creationId xmlns:a16="http://schemas.microsoft.com/office/drawing/2014/main" id="{05314B96-158E-4B09-A985-8D4507928627}"/>
              </a:ext>
            </a:extLst>
          </p:cNvPr>
          <p:cNvSpPr/>
          <p:nvPr userDrawn="1"/>
        </p:nvSpPr>
        <p:spPr>
          <a:xfrm flipH="1">
            <a:off x="4419291" y="10313"/>
            <a:ext cx="7811294" cy="618710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24C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12;p2">
            <a:extLst>
              <a:ext uri="{FF2B5EF4-FFF2-40B4-BE49-F238E27FC236}">
                <a16:creationId xmlns:a16="http://schemas.microsoft.com/office/drawing/2014/main" id="{610AF247-9183-45B2-98AF-A5740E56C7D9}"/>
              </a:ext>
            </a:extLst>
          </p:cNvPr>
          <p:cNvSpPr/>
          <p:nvPr userDrawn="1"/>
        </p:nvSpPr>
        <p:spPr>
          <a:xfrm flipH="1">
            <a:off x="4547056" y="-30326"/>
            <a:ext cx="7644934" cy="6051298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890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43B8AB6E-74AE-4327-B05F-6D8AE153BBB2}"/>
              </a:ext>
            </a:extLst>
          </p:cNvPr>
          <p:cNvSpPr/>
          <p:nvPr userDrawn="1"/>
        </p:nvSpPr>
        <p:spPr>
          <a:xfrm rot="5400000" flipH="1">
            <a:off x="464456" y="-464460"/>
            <a:ext cx="2249716" cy="31786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MỞ ĐẦU</a:t>
            </a:r>
          </a:p>
        </p:txBody>
      </p:sp>
      <p:sp>
        <p:nvSpPr>
          <p:cNvPr id="7" name="Google Shape;26;p4">
            <a:extLst>
              <a:ext uri="{FF2B5EF4-FFF2-40B4-BE49-F238E27FC236}">
                <a16:creationId xmlns:a16="http://schemas.microsoft.com/office/drawing/2014/main" id="{C4DA46EE-7FBD-4C70-841B-B0A309359275}"/>
              </a:ext>
            </a:extLst>
          </p:cNvPr>
          <p:cNvSpPr/>
          <p:nvPr userDrawn="1"/>
        </p:nvSpPr>
        <p:spPr>
          <a:xfrm rot="10800000">
            <a:off x="9332684" y="5791200"/>
            <a:ext cx="2859313" cy="1066800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84EBFF-97C9-4E37-A635-7E191A76A62D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52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chemeClr val="accent6">
              <a:lumMod val="75000"/>
            </a:schemeClr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6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5" y="-878118"/>
            <a:ext cx="2249716" cy="4005946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KHÁM PHÁ</a:t>
            </a:r>
          </a:p>
        </p:txBody>
      </p:sp>
      <p:sp>
        <p:nvSpPr>
          <p:cNvPr id="7" name="Google Shape;125;p17">
            <a:extLst>
              <a:ext uri="{FF2B5EF4-FFF2-40B4-BE49-F238E27FC236}">
                <a16:creationId xmlns:a16="http://schemas.microsoft.com/office/drawing/2014/main" id="{88ED9D6F-EE3F-4ECF-A6A1-1706948D8EB3}"/>
              </a:ext>
            </a:extLst>
          </p:cNvPr>
          <p:cNvSpPr/>
          <p:nvPr userDrawn="1"/>
        </p:nvSpPr>
        <p:spPr>
          <a:xfrm rot="10800000" flipH="1">
            <a:off x="11261942" y="-4"/>
            <a:ext cx="930058" cy="6858003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59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2E75B6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796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1074056" y="-1074060"/>
            <a:ext cx="2249716" cy="43978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THỰC HÀNH</a:t>
            </a:r>
          </a:p>
        </p:txBody>
      </p:sp>
      <p:sp>
        <p:nvSpPr>
          <p:cNvPr id="4" name="Google Shape;138;p18">
            <a:extLst>
              <a:ext uri="{FF2B5EF4-FFF2-40B4-BE49-F238E27FC236}">
                <a16:creationId xmlns:a16="http://schemas.microsoft.com/office/drawing/2014/main" id="{903CE46C-7E62-4993-A1A3-1A22B3F9A473}"/>
              </a:ext>
            </a:extLst>
          </p:cNvPr>
          <p:cNvSpPr/>
          <p:nvPr userDrawn="1"/>
        </p:nvSpPr>
        <p:spPr>
          <a:xfrm rot="5400000">
            <a:off x="5666839" y="332840"/>
            <a:ext cx="858319" cy="12192001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009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7030A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7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6" y="-878119"/>
            <a:ext cx="2249716" cy="4005948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VẬN DỤNG</a:t>
            </a:r>
          </a:p>
        </p:txBody>
      </p:sp>
      <p:sp>
        <p:nvSpPr>
          <p:cNvPr id="4" name="Google Shape;181;p21">
            <a:extLst>
              <a:ext uri="{FF2B5EF4-FFF2-40B4-BE49-F238E27FC236}">
                <a16:creationId xmlns:a16="http://schemas.microsoft.com/office/drawing/2014/main" id="{1558FF4D-4E0B-4DF4-9A2B-3B954C82BC6C}"/>
              </a:ext>
            </a:extLst>
          </p:cNvPr>
          <p:cNvSpPr/>
          <p:nvPr userDrawn="1"/>
        </p:nvSpPr>
        <p:spPr>
          <a:xfrm rot="10800000">
            <a:off x="4920343" y="5250808"/>
            <a:ext cx="7271657" cy="160719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C9BCC-C608-4601-BC15-84A7B31B4179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453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C0000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170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08D7C5D-AD3E-43F4-BE95-8EF78490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9944271-366E-4F65-B2A5-B29CB739C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278FB8-8DB0-4712-A56C-1AB2854C4C9C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5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7" r:id="rId5"/>
    <p:sldLayoutId id="2147483655" r:id="rId6"/>
    <p:sldLayoutId id="2147483658" r:id="rId7"/>
    <p:sldLayoutId id="2147483656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D0E70A-8797-4EC0-A063-A969933EA27F}"/>
              </a:ext>
            </a:extLst>
          </p:cNvPr>
          <p:cNvSpPr txBox="1"/>
          <p:nvPr/>
        </p:nvSpPr>
        <p:spPr>
          <a:xfrm>
            <a:off x="644900" y="2437786"/>
            <a:ext cx="3520069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vi-VN" sz="7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BÀI </a:t>
            </a:r>
            <a:r>
              <a:rPr lang="en-US" sz="7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11</a:t>
            </a:r>
            <a:endParaRPr lang="vi-VN" sz="72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9D992B-8D72-4F1C-8B2E-EE9508802A73}"/>
              </a:ext>
            </a:extLst>
          </p:cNvPr>
          <p:cNvSpPr txBox="1"/>
          <p:nvPr/>
        </p:nvSpPr>
        <p:spPr>
          <a:xfrm>
            <a:off x="4988302" y="186355"/>
            <a:ext cx="7191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CHỦ ĐỀ </a:t>
            </a:r>
            <a:r>
              <a:rPr lang="en-US" sz="3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3</a:t>
            </a:r>
            <a:endParaRPr lang="vi-VN" sz="36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sz="4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CỘNG ĐỒNG ĐỊA PHƯƠNG</a:t>
            </a:r>
            <a:endParaRPr lang="vi-VN" sz="4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  <a:latin typeface="+mj-lt"/>
            </a:endParaRPr>
          </a:p>
        </p:txBody>
      </p:sp>
      <p:sp>
        <p:nvSpPr>
          <p:cNvPr id="141" name="Google Shape;199;p25">
            <a:extLst>
              <a:ext uri="{FF2B5EF4-FFF2-40B4-BE49-F238E27FC236}">
                <a16:creationId xmlns:a16="http://schemas.microsoft.com/office/drawing/2014/main" id="{7EEA65AD-07A3-4B1C-AC72-7CB6D8F72B49}"/>
              </a:ext>
            </a:extLst>
          </p:cNvPr>
          <p:cNvSpPr/>
          <p:nvPr/>
        </p:nvSpPr>
        <p:spPr>
          <a:xfrm>
            <a:off x="561920" y="781925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FFFF"/>
          </a:solidFill>
          <a:ln w="38100" cap="flat" cmpd="sng">
            <a:solidFill>
              <a:srgbClr val="0038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</p:txBody>
      </p:sp>
      <p:grpSp>
        <p:nvGrpSpPr>
          <p:cNvPr id="142" name="Google Shape;201;p25">
            <a:extLst>
              <a:ext uri="{FF2B5EF4-FFF2-40B4-BE49-F238E27FC236}">
                <a16:creationId xmlns:a16="http://schemas.microsoft.com/office/drawing/2014/main" id="{3E9513A6-E9B9-431D-9E2A-32CAF97D0E5F}"/>
              </a:ext>
            </a:extLst>
          </p:cNvPr>
          <p:cNvGrpSpPr/>
          <p:nvPr/>
        </p:nvGrpSpPr>
        <p:grpSpPr>
          <a:xfrm rot="870046">
            <a:off x="533532" y="2161681"/>
            <a:ext cx="501149" cy="1012800"/>
            <a:chOff x="656025" y="2751350"/>
            <a:chExt cx="311375" cy="629275"/>
          </a:xfrm>
        </p:grpSpPr>
        <p:sp>
          <p:nvSpPr>
            <p:cNvPr id="143" name="Google Shape;202;p25">
              <a:extLst>
                <a:ext uri="{FF2B5EF4-FFF2-40B4-BE49-F238E27FC236}">
                  <a16:creationId xmlns:a16="http://schemas.microsoft.com/office/drawing/2014/main" id="{15211DCF-FECB-4BFE-96B1-B708B7728FC5}"/>
                </a:ext>
              </a:extLst>
            </p:cNvPr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4" name="Google Shape;203;p25">
              <a:extLst>
                <a:ext uri="{FF2B5EF4-FFF2-40B4-BE49-F238E27FC236}">
                  <a16:creationId xmlns:a16="http://schemas.microsoft.com/office/drawing/2014/main" id="{049D2789-EF78-45A8-9B9C-9EDA8887008D}"/>
                </a:ext>
              </a:extLst>
            </p:cNvPr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5" name="Google Shape;204;p25">
              <a:extLst>
                <a:ext uri="{FF2B5EF4-FFF2-40B4-BE49-F238E27FC236}">
                  <a16:creationId xmlns:a16="http://schemas.microsoft.com/office/drawing/2014/main" id="{495E7F83-A078-4BBF-8180-5C7A285946D6}"/>
                </a:ext>
              </a:extLst>
            </p:cNvPr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6" name="Google Shape;205;p25">
              <a:extLst>
                <a:ext uri="{FF2B5EF4-FFF2-40B4-BE49-F238E27FC236}">
                  <a16:creationId xmlns:a16="http://schemas.microsoft.com/office/drawing/2014/main" id="{0357BF07-0F24-445B-96C7-4A1B5A2498CB}"/>
                </a:ext>
              </a:extLst>
            </p:cNvPr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7" name="Google Shape;206;p25">
              <a:extLst>
                <a:ext uri="{FF2B5EF4-FFF2-40B4-BE49-F238E27FC236}">
                  <a16:creationId xmlns:a16="http://schemas.microsoft.com/office/drawing/2014/main" id="{29C3CC6A-66D1-4299-9423-B782257B264C}"/>
                </a:ext>
              </a:extLst>
            </p:cNvPr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8" name="Google Shape;207;p25">
              <a:extLst>
                <a:ext uri="{FF2B5EF4-FFF2-40B4-BE49-F238E27FC236}">
                  <a16:creationId xmlns:a16="http://schemas.microsoft.com/office/drawing/2014/main" id="{6987CAA2-B1C9-494B-B91B-68420345F186}"/>
                </a:ext>
              </a:extLst>
            </p:cNvPr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9" name="Google Shape;208;p25">
              <a:extLst>
                <a:ext uri="{FF2B5EF4-FFF2-40B4-BE49-F238E27FC236}">
                  <a16:creationId xmlns:a16="http://schemas.microsoft.com/office/drawing/2014/main" id="{71CD5431-509F-449C-B1E4-E7F4D48126B4}"/>
                </a:ext>
              </a:extLst>
            </p:cNvPr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0" name="Google Shape;209;p25">
              <a:extLst>
                <a:ext uri="{FF2B5EF4-FFF2-40B4-BE49-F238E27FC236}">
                  <a16:creationId xmlns:a16="http://schemas.microsoft.com/office/drawing/2014/main" id="{888DD9BB-12B9-481C-BBBB-C558F444838A}"/>
                </a:ext>
              </a:extLst>
            </p:cNvPr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1" name="Google Shape;210;p25">
              <a:extLst>
                <a:ext uri="{FF2B5EF4-FFF2-40B4-BE49-F238E27FC236}">
                  <a16:creationId xmlns:a16="http://schemas.microsoft.com/office/drawing/2014/main" id="{9831CC01-A8AB-49DC-872F-E830D2F1D291}"/>
                </a:ext>
              </a:extLst>
            </p:cNvPr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2" name="Google Shape;211;p25">
              <a:extLst>
                <a:ext uri="{FF2B5EF4-FFF2-40B4-BE49-F238E27FC236}">
                  <a16:creationId xmlns:a16="http://schemas.microsoft.com/office/drawing/2014/main" id="{33E9F605-ACBC-4297-B899-0A6235C78287}"/>
                </a:ext>
              </a:extLst>
            </p:cNvPr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229" name="Google Shape;221;p25">
            <a:extLst>
              <a:ext uri="{FF2B5EF4-FFF2-40B4-BE49-F238E27FC236}">
                <a16:creationId xmlns:a16="http://schemas.microsoft.com/office/drawing/2014/main" id="{6F26832C-8E15-4340-AE8B-09CE323C9AFC}"/>
              </a:ext>
            </a:extLst>
          </p:cNvPr>
          <p:cNvGrpSpPr/>
          <p:nvPr/>
        </p:nvGrpSpPr>
        <p:grpSpPr>
          <a:xfrm>
            <a:off x="1813528" y="531384"/>
            <a:ext cx="2219111" cy="1592274"/>
            <a:chOff x="4582100" y="3095150"/>
            <a:chExt cx="581650" cy="417350"/>
          </a:xfrm>
        </p:grpSpPr>
        <p:sp>
          <p:nvSpPr>
            <p:cNvPr id="230" name="Google Shape;222;p25">
              <a:extLst>
                <a:ext uri="{FF2B5EF4-FFF2-40B4-BE49-F238E27FC236}">
                  <a16:creationId xmlns:a16="http://schemas.microsoft.com/office/drawing/2014/main" id="{F8E72442-1019-47E1-B007-F43BD1D88C98}"/>
                </a:ext>
              </a:extLst>
            </p:cNvPr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1" name="Google Shape;223;p25">
              <a:extLst>
                <a:ext uri="{FF2B5EF4-FFF2-40B4-BE49-F238E27FC236}">
                  <a16:creationId xmlns:a16="http://schemas.microsoft.com/office/drawing/2014/main" id="{DC89489B-888A-4A1E-AE74-A31808774B40}"/>
                </a:ext>
              </a:extLst>
            </p:cNvPr>
            <p:cNvSpPr/>
            <p:nvPr/>
          </p:nvSpPr>
          <p:spPr>
            <a:xfrm>
              <a:off x="4624075" y="3114500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2" name="Google Shape;224;p25">
              <a:extLst>
                <a:ext uri="{FF2B5EF4-FFF2-40B4-BE49-F238E27FC236}">
                  <a16:creationId xmlns:a16="http://schemas.microsoft.com/office/drawing/2014/main" id="{FAA72BE8-9203-498B-84AF-9C23AC5140AF}"/>
                </a:ext>
              </a:extLst>
            </p:cNvPr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3" name="Google Shape;225;p25">
              <a:extLst>
                <a:ext uri="{FF2B5EF4-FFF2-40B4-BE49-F238E27FC236}">
                  <a16:creationId xmlns:a16="http://schemas.microsoft.com/office/drawing/2014/main" id="{5EA2370E-1ED8-4FDD-AEBD-D41F02DE2FB7}"/>
                </a:ext>
              </a:extLst>
            </p:cNvPr>
            <p:cNvSpPr/>
            <p:nvPr/>
          </p:nvSpPr>
          <p:spPr>
            <a:xfrm>
              <a:off x="4880350" y="3133550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4" name="Google Shape;226;p25">
              <a:extLst>
                <a:ext uri="{FF2B5EF4-FFF2-40B4-BE49-F238E27FC236}">
                  <a16:creationId xmlns:a16="http://schemas.microsoft.com/office/drawing/2014/main" id="{5F4BA2C7-630D-434A-8FEC-2EA9DB6E25A8}"/>
                </a:ext>
              </a:extLst>
            </p:cNvPr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5" name="Google Shape;227;p25">
              <a:extLst>
                <a:ext uri="{FF2B5EF4-FFF2-40B4-BE49-F238E27FC236}">
                  <a16:creationId xmlns:a16="http://schemas.microsoft.com/office/drawing/2014/main" id="{168321D1-15A6-4008-8AF1-55D258778136}"/>
                </a:ext>
              </a:extLst>
            </p:cNvPr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6" name="Google Shape;228;p25">
              <a:extLst>
                <a:ext uri="{FF2B5EF4-FFF2-40B4-BE49-F238E27FC236}">
                  <a16:creationId xmlns:a16="http://schemas.microsoft.com/office/drawing/2014/main" id="{62E13F90-1E9B-4AA9-A3E2-3CE1CA9EA4BB}"/>
                </a:ext>
              </a:extLst>
            </p:cNvPr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7" name="Google Shape;229;p25">
              <a:extLst>
                <a:ext uri="{FF2B5EF4-FFF2-40B4-BE49-F238E27FC236}">
                  <a16:creationId xmlns:a16="http://schemas.microsoft.com/office/drawing/2014/main" id="{E35C068D-89EF-4034-A078-C022458637E6}"/>
                </a:ext>
              </a:extLst>
            </p:cNvPr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8" name="Google Shape;230;p25">
              <a:extLst>
                <a:ext uri="{FF2B5EF4-FFF2-40B4-BE49-F238E27FC236}">
                  <a16:creationId xmlns:a16="http://schemas.microsoft.com/office/drawing/2014/main" id="{D0D6F78E-9EDE-4084-AFE6-126919421B7E}"/>
                </a:ext>
              </a:extLst>
            </p:cNvPr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9" name="Google Shape;231;p25">
              <a:extLst>
                <a:ext uri="{FF2B5EF4-FFF2-40B4-BE49-F238E27FC236}">
                  <a16:creationId xmlns:a16="http://schemas.microsoft.com/office/drawing/2014/main" id="{8CF303AE-6A95-494E-AAF3-6F31E98CB83D}"/>
                </a:ext>
              </a:extLst>
            </p:cNvPr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0" name="Google Shape;232;p25">
              <a:extLst>
                <a:ext uri="{FF2B5EF4-FFF2-40B4-BE49-F238E27FC236}">
                  <a16:creationId xmlns:a16="http://schemas.microsoft.com/office/drawing/2014/main" id="{645CBB46-B0DD-4029-B970-B02DFE230F55}"/>
                </a:ext>
              </a:extLst>
            </p:cNvPr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1" name="Google Shape;233;p25">
              <a:extLst>
                <a:ext uri="{FF2B5EF4-FFF2-40B4-BE49-F238E27FC236}">
                  <a16:creationId xmlns:a16="http://schemas.microsoft.com/office/drawing/2014/main" id="{53116F04-8D06-49D2-A9A7-498F4AFBAE52}"/>
                </a:ext>
              </a:extLst>
            </p:cNvPr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2" name="Google Shape;234;p25">
              <a:extLst>
                <a:ext uri="{FF2B5EF4-FFF2-40B4-BE49-F238E27FC236}">
                  <a16:creationId xmlns:a16="http://schemas.microsoft.com/office/drawing/2014/main" id="{54076A15-EA51-42D2-8F6B-A284F2BE54C6}"/>
                </a:ext>
              </a:extLst>
            </p:cNvPr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3" name="Google Shape;235;p25">
              <a:extLst>
                <a:ext uri="{FF2B5EF4-FFF2-40B4-BE49-F238E27FC236}">
                  <a16:creationId xmlns:a16="http://schemas.microsoft.com/office/drawing/2014/main" id="{49804723-9913-4186-ABFA-6B7D5EAE8B17}"/>
                </a:ext>
              </a:extLst>
            </p:cNvPr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4" name="Google Shape;236;p25">
              <a:extLst>
                <a:ext uri="{FF2B5EF4-FFF2-40B4-BE49-F238E27FC236}">
                  <a16:creationId xmlns:a16="http://schemas.microsoft.com/office/drawing/2014/main" id="{9951AACC-2F6B-46D9-9F12-0967B4C4E19F}"/>
                </a:ext>
              </a:extLst>
            </p:cNvPr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5" name="Google Shape;237;p25">
              <a:extLst>
                <a:ext uri="{FF2B5EF4-FFF2-40B4-BE49-F238E27FC236}">
                  <a16:creationId xmlns:a16="http://schemas.microsoft.com/office/drawing/2014/main" id="{EEEEAFDB-E14C-40E7-9D09-DE5111D14EBA}"/>
                </a:ext>
              </a:extLst>
            </p:cNvPr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6" name="Google Shape;238;p25">
              <a:extLst>
                <a:ext uri="{FF2B5EF4-FFF2-40B4-BE49-F238E27FC236}">
                  <a16:creationId xmlns:a16="http://schemas.microsoft.com/office/drawing/2014/main" id="{EEAD6506-D649-4810-8297-E31CF3B343E8}"/>
                </a:ext>
              </a:extLst>
            </p:cNvPr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7" name="Google Shape;239;p25">
              <a:extLst>
                <a:ext uri="{FF2B5EF4-FFF2-40B4-BE49-F238E27FC236}">
                  <a16:creationId xmlns:a16="http://schemas.microsoft.com/office/drawing/2014/main" id="{3F8DC857-F0B3-4CB6-B03D-5FD339576070}"/>
                </a:ext>
              </a:extLst>
            </p:cNvPr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8" name="Google Shape;240;p25">
              <a:extLst>
                <a:ext uri="{FF2B5EF4-FFF2-40B4-BE49-F238E27FC236}">
                  <a16:creationId xmlns:a16="http://schemas.microsoft.com/office/drawing/2014/main" id="{6CC23D72-63E2-47F3-BA9B-B5D9C5BB516A}"/>
                </a:ext>
              </a:extLst>
            </p:cNvPr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9" name="Google Shape;241;p25">
              <a:extLst>
                <a:ext uri="{FF2B5EF4-FFF2-40B4-BE49-F238E27FC236}">
                  <a16:creationId xmlns:a16="http://schemas.microsoft.com/office/drawing/2014/main" id="{2D678FA0-3273-4B30-869A-A45D6F72A9D6}"/>
                </a:ext>
              </a:extLst>
            </p:cNvPr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0" name="Google Shape;242;p25">
              <a:extLst>
                <a:ext uri="{FF2B5EF4-FFF2-40B4-BE49-F238E27FC236}">
                  <a16:creationId xmlns:a16="http://schemas.microsoft.com/office/drawing/2014/main" id="{0A9315E1-81D3-412D-B6F4-C6C1B3367E56}"/>
                </a:ext>
              </a:extLst>
            </p:cNvPr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1" name="Google Shape;243;p25">
              <a:extLst>
                <a:ext uri="{FF2B5EF4-FFF2-40B4-BE49-F238E27FC236}">
                  <a16:creationId xmlns:a16="http://schemas.microsoft.com/office/drawing/2014/main" id="{0A0E1DF6-7E3F-45EA-BFE9-7B7F556F767E}"/>
                </a:ext>
              </a:extLst>
            </p:cNvPr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2" name="Google Shape;244;p25">
              <a:extLst>
                <a:ext uri="{FF2B5EF4-FFF2-40B4-BE49-F238E27FC236}">
                  <a16:creationId xmlns:a16="http://schemas.microsoft.com/office/drawing/2014/main" id="{B8C3C8DE-569C-4BEE-AD24-9FB3BCFAABA3}"/>
                </a:ext>
              </a:extLst>
            </p:cNvPr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3" name="Google Shape;245;p25">
              <a:extLst>
                <a:ext uri="{FF2B5EF4-FFF2-40B4-BE49-F238E27FC236}">
                  <a16:creationId xmlns:a16="http://schemas.microsoft.com/office/drawing/2014/main" id="{DDEAB8E0-157C-47DB-8975-9BC50FCFD651}"/>
                </a:ext>
              </a:extLst>
            </p:cNvPr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68" name="Google Shape;343;p28">
            <a:extLst>
              <a:ext uri="{FF2B5EF4-FFF2-40B4-BE49-F238E27FC236}">
                <a16:creationId xmlns:a16="http://schemas.microsoft.com/office/drawing/2014/main" id="{55E235F5-60E0-4955-BD27-455E2DA4DEEA}"/>
              </a:ext>
            </a:extLst>
          </p:cNvPr>
          <p:cNvGrpSpPr/>
          <p:nvPr/>
        </p:nvGrpSpPr>
        <p:grpSpPr>
          <a:xfrm>
            <a:off x="3654818" y="222074"/>
            <a:ext cx="790837" cy="1083272"/>
            <a:chOff x="1731150" y="1748550"/>
            <a:chExt cx="228625" cy="313175"/>
          </a:xfrm>
        </p:grpSpPr>
        <p:sp>
          <p:nvSpPr>
            <p:cNvPr id="169" name="Google Shape;344;p28">
              <a:extLst>
                <a:ext uri="{FF2B5EF4-FFF2-40B4-BE49-F238E27FC236}">
                  <a16:creationId xmlns:a16="http://schemas.microsoft.com/office/drawing/2014/main" id="{83BEFCDB-8895-4CCE-8855-A4A51D0A0F60}"/>
                </a:ext>
              </a:extLst>
            </p:cNvPr>
            <p:cNvSpPr/>
            <p:nvPr/>
          </p:nvSpPr>
          <p:spPr>
            <a:xfrm>
              <a:off x="1775500" y="1809575"/>
              <a:ext cx="134275" cy="179800"/>
            </a:xfrm>
            <a:custGeom>
              <a:avLst/>
              <a:gdLst/>
              <a:ahLst/>
              <a:cxnLst/>
              <a:rect l="l" t="t" r="r" b="b"/>
              <a:pathLst>
                <a:path w="5371" h="7192" extrusionOk="0">
                  <a:moveTo>
                    <a:pt x="5335" y="584"/>
                  </a:moveTo>
                  <a:cubicBezTo>
                    <a:pt x="5335" y="560"/>
                    <a:pt x="5335" y="548"/>
                    <a:pt x="5347" y="525"/>
                  </a:cubicBezTo>
                  <a:lnTo>
                    <a:pt x="5371" y="429"/>
                  </a:lnTo>
                  <a:lnTo>
                    <a:pt x="5299" y="370"/>
                  </a:lnTo>
                  <a:lnTo>
                    <a:pt x="5228" y="310"/>
                  </a:lnTo>
                  <a:cubicBezTo>
                    <a:pt x="5109" y="215"/>
                    <a:pt x="4954" y="108"/>
                    <a:pt x="4763" y="36"/>
                  </a:cubicBezTo>
                  <a:lnTo>
                    <a:pt x="4656" y="1"/>
                  </a:lnTo>
                  <a:lnTo>
                    <a:pt x="4585" y="72"/>
                  </a:lnTo>
                  <a:cubicBezTo>
                    <a:pt x="4573" y="108"/>
                    <a:pt x="4537" y="120"/>
                    <a:pt x="4525" y="132"/>
                  </a:cubicBezTo>
                  <a:cubicBezTo>
                    <a:pt x="4478" y="179"/>
                    <a:pt x="4442" y="227"/>
                    <a:pt x="4406" y="286"/>
                  </a:cubicBezTo>
                  <a:lnTo>
                    <a:pt x="4228" y="548"/>
                  </a:lnTo>
                  <a:cubicBezTo>
                    <a:pt x="4168" y="655"/>
                    <a:pt x="4097" y="751"/>
                    <a:pt x="4037" y="834"/>
                  </a:cubicBezTo>
                  <a:lnTo>
                    <a:pt x="2394" y="3156"/>
                  </a:lnTo>
                  <a:cubicBezTo>
                    <a:pt x="1656" y="4215"/>
                    <a:pt x="929" y="5251"/>
                    <a:pt x="179" y="6311"/>
                  </a:cubicBezTo>
                  <a:cubicBezTo>
                    <a:pt x="132" y="6370"/>
                    <a:pt x="120" y="6418"/>
                    <a:pt x="96" y="6478"/>
                  </a:cubicBezTo>
                  <a:cubicBezTo>
                    <a:pt x="72" y="6501"/>
                    <a:pt x="72" y="6525"/>
                    <a:pt x="60" y="6549"/>
                  </a:cubicBezTo>
                  <a:lnTo>
                    <a:pt x="1" y="6668"/>
                  </a:lnTo>
                  <a:lnTo>
                    <a:pt x="608" y="7097"/>
                  </a:lnTo>
                  <a:lnTo>
                    <a:pt x="703" y="6978"/>
                  </a:lnTo>
                  <a:lnTo>
                    <a:pt x="703" y="6978"/>
                  </a:lnTo>
                  <a:lnTo>
                    <a:pt x="608" y="7097"/>
                  </a:lnTo>
                  <a:lnTo>
                    <a:pt x="727" y="7192"/>
                  </a:lnTo>
                  <a:lnTo>
                    <a:pt x="822" y="7073"/>
                  </a:lnTo>
                  <a:cubicBezTo>
                    <a:pt x="2323" y="4930"/>
                    <a:pt x="3799" y="2834"/>
                    <a:pt x="5275" y="727"/>
                  </a:cubicBezTo>
                  <a:cubicBezTo>
                    <a:pt x="5311" y="667"/>
                    <a:pt x="5335" y="608"/>
                    <a:pt x="5335" y="584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0" name="Google Shape;345;p28">
              <a:extLst>
                <a:ext uri="{FF2B5EF4-FFF2-40B4-BE49-F238E27FC236}">
                  <a16:creationId xmlns:a16="http://schemas.microsoft.com/office/drawing/2014/main" id="{9272C0A2-DEB5-4DD6-92A7-B8FD0E1DDE99}"/>
                </a:ext>
              </a:extLst>
            </p:cNvPr>
            <p:cNvSpPr/>
            <p:nvPr/>
          </p:nvSpPr>
          <p:spPr>
            <a:xfrm>
              <a:off x="1760925" y="1797675"/>
              <a:ext cx="126825" cy="174450"/>
            </a:xfrm>
            <a:custGeom>
              <a:avLst/>
              <a:gdLst/>
              <a:ahLst/>
              <a:cxnLst/>
              <a:rect l="l" t="t" r="r" b="b"/>
              <a:pathLst>
                <a:path w="5073" h="6978" extrusionOk="0">
                  <a:moveTo>
                    <a:pt x="2477" y="4060"/>
                  </a:moveTo>
                  <a:lnTo>
                    <a:pt x="3858" y="2096"/>
                  </a:lnTo>
                  <a:cubicBezTo>
                    <a:pt x="4025" y="1858"/>
                    <a:pt x="4203" y="1620"/>
                    <a:pt x="4382" y="1382"/>
                  </a:cubicBezTo>
                  <a:cubicBezTo>
                    <a:pt x="4560" y="1143"/>
                    <a:pt x="4727" y="905"/>
                    <a:pt x="4882" y="667"/>
                  </a:cubicBezTo>
                  <a:cubicBezTo>
                    <a:pt x="4930" y="608"/>
                    <a:pt x="4965" y="536"/>
                    <a:pt x="4989" y="477"/>
                  </a:cubicBezTo>
                  <a:cubicBezTo>
                    <a:pt x="5001" y="441"/>
                    <a:pt x="5001" y="429"/>
                    <a:pt x="5013" y="405"/>
                  </a:cubicBezTo>
                  <a:lnTo>
                    <a:pt x="5072" y="286"/>
                  </a:lnTo>
                  <a:lnTo>
                    <a:pt x="4680" y="0"/>
                  </a:lnTo>
                  <a:lnTo>
                    <a:pt x="4584" y="60"/>
                  </a:lnTo>
                  <a:cubicBezTo>
                    <a:pt x="4572" y="72"/>
                    <a:pt x="4560" y="72"/>
                    <a:pt x="4560" y="84"/>
                  </a:cubicBezTo>
                  <a:cubicBezTo>
                    <a:pt x="4525" y="108"/>
                    <a:pt x="4477" y="131"/>
                    <a:pt x="4441" y="179"/>
                  </a:cubicBezTo>
                  <a:cubicBezTo>
                    <a:pt x="4299" y="369"/>
                    <a:pt x="4156" y="548"/>
                    <a:pt x="4001" y="727"/>
                  </a:cubicBezTo>
                  <a:cubicBezTo>
                    <a:pt x="3810" y="965"/>
                    <a:pt x="3608" y="1203"/>
                    <a:pt x="3441" y="1489"/>
                  </a:cubicBezTo>
                  <a:cubicBezTo>
                    <a:pt x="3227" y="1834"/>
                    <a:pt x="2989" y="2155"/>
                    <a:pt x="2775" y="2477"/>
                  </a:cubicBezTo>
                  <a:lnTo>
                    <a:pt x="2667" y="2632"/>
                  </a:lnTo>
                  <a:cubicBezTo>
                    <a:pt x="2429" y="2977"/>
                    <a:pt x="2144" y="3382"/>
                    <a:pt x="1965" y="3822"/>
                  </a:cubicBezTo>
                  <a:cubicBezTo>
                    <a:pt x="1941" y="3918"/>
                    <a:pt x="1882" y="3989"/>
                    <a:pt x="1822" y="4084"/>
                  </a:cubicBezTo>
                  <a:cubicBezTo>
                    <a:pt x="1501" y="4513"/>
                    <a:pt x="1203" y="4953"/>
                    <a:pt x="893" y="5394"/>
                  </a:cubicBezTo>
                  <a:lnTo>
                    <a:pt x="155" y="6465"/>
                  </a:lnTo>
                  <a:cubicBezTo>
                    <a:pt x="119" y="6501"/>
                    <a:pt x="108" y="6537"/>
                    <a:pt x="96" y="6585"/>
                  </a:cubicBezTo>
                  <a:cubicBezTo>
                    <a:pt x="96" y="6596"/>
                    <a:pt x="72" y="6608"/>
                    <a:pt x="60" y="6620"/>
                  </a:cubicBezTo>
                  <a:lnTo>
                    <a:pt x="0" y="6763"/>
                  </a:lnTo>
                  <a:lnTo>
                    <a:pt x="393" y="6977"/>
                  </a:lnTo>
                  <a:lnTo>
                    <a:pt x="465" y="6906"/>
                  </a:lnTo>
                  <a:lnTo>
                    <a:pt x="512" y="6858"/>
                  </a:lnTo>
                  <a:cubicBezTo>
                    <a:pt x="536" y="6835"/>
                    <a:pt x="572" y="6799"/>
                    <a:pt x="596" y="6763"/>
                  </a:cubicBezTo>
                  <a:cubicBezTo>
                    <a:pt x="750" y="6549"/>
                    <a:pt x="893" y="6346"/>
                    <a:pt x="1048" y="6144"/>
                  </a:cubicBezTo>
                  <a:cubicBezTo>
                    <a:pt x="1251" y="5823"/>
                    <a:pt x="2477" y="4060"/>
                    <a:pt x="2477" y="406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1" name="Google Shape;346;p28">
              <a:extLst>
                <a:ext uri="{FF2B5EF4-FFF2-40B4-BE49-F238E27FC236}">
                  <a16:creationId xmlns:a16="http://schemas.microsoft.com/office/drawing/2014/main" id="{CEEA817C-9454-4A44-BD87-F9881FF0FE57}"/>
                </a:ext>
              </a:extLst>
            </p:cNvPr>
            <p:cNvSpPr/>
            <p:nvPr/>
          </p:nvSpPr>
          <p:spPr>
            <a:xfrm>
              <a:off x="1799625" y="1824750"/>
              <a:ext cx="126525" cy="172075"/>
            </a:xfrm>
            <a:custGeom>
              <a:avLst/>
              <a:gdLst/>
              <a:ahLst/>
              <a:cxnLst/>
              <a:rect l="l" t="t" r="r" b="b"/>
              <a:pathLst>
                <a:path w="5061" h="6883" extrusionOk="0">
                  <a:moveTo>
                    <a:pt x="4667" y="1"/>
                  </a:moveTo>
                  <a:lnTo>
                    <a:pt x="4572" y="60"/>
                  </a:lnTo>
                  <a:cubicBezTo>
                    <a:pt x="4560" y="72"/>
                    <a:pt x="4548" y="72"/>
                    <a:pt x="4525" y="96"/>
                  </a:cubicBezTo>
                  <a:cubicBezTo>
                    <a:pt x="4501" y="120"/>
                    <a:pt x="4453" y="132"/>
                    <a:pt x="4429" y="179"/>
                  </a:cubicBezTo>
                  <a:cubicBezTo>
                    <a:pt x="3548" y="1501"/>
                    <a:pt x="2620" y="2835"/>
                    <a:pt x="1715" y="4097"/>
                  </a:cubicBezTo>
                  <a:cubicBezTo>
                    <a:pt x="1215" y="4811"/>
                    <a:pt x="691" y="5561"/>
                    <a:pt x="179" y="6287"/>
                  </a:cubicBezTo>
                  <a:cubicBezTo>
                    <a:pt x="143" y="6347"/>
                    <a:pt x="107" y="6418"/>
                    <a:pt x="84" y="6478"/>
                  </a:cubicBezTo>
                  <a:cubicBezTo>
                    <a:pt x="60" y="6502"/>
                    <a:pt x="48" y="6525"/>
                    <a:pt x="48" y="6549"/>
                  </a:cubicBezTo>
                  <a:lnTo>
                    <a:pt x="0" y="6621"/>
                  </a:lnTo>
                  <a:lnTo>
                    <a:pt x="48" y="6704"/>
                  </a:lnTo>
                  <a:cubicBezTo>
                    <a:pt x="84" y="6752"/>
                    <a:pt x="155" y="6883"/>
                    <a:pt x="298" y="6883"/>
                  </a:cubicBezTo>
                  <a:cubicBezTo>
                    <a:pt x="345" y="6883"/>
                    <a:pt x="381" y="6859"/>
                    <a:pt x="417" y="6847"/>
                  </a:cubicBezTo>
                  <a:lnTo>
                    <a:pt x="465" y="6835"/>
                  </a:lnTo>
                  <a:lnTo>
                    <a:pt x="917" y="6192"/>
                  </a:lnTo>
                  <a:cubicBezTo>
                    <a:pt x="1310" y="5609"/>
                    <a:pt x="1727" y="5037"/>
                    <a:pt x="2131" y="4454"/>
                  </a:cubicBezTo>
                  <a:lnTo>
                    <a:pt x="2167" y="4418"/>
                  </a:lnTo>
                  <a:cubicBezTo>
                    <a:pt x="2250" y="4299"/>
                    <a:pt x="2322" y="4180"/>
                    <a:pt x="2429" y="4097"/>
                  </a:cubicBezTo>
                  <a:cubicBezTo>
                    <a:pt x="2715" y="3847"/>
                    <a:pt x="2941" y="3525"/>
                    <a:pt x="3155" y="3227"/>
                  </a:cubicBezTo>
                  <a:lnTo>
                    <a:pt x="3239" y="3132"/>
                  </a:lnTo>
                  <a:lnTo>
                    <a:pt x="3453" y="2811"/>
                  </a:lnTo>
                  <a:cubicBezTo>
                    <a:pt x="3667" y="2513"/>
                    <a:pt x="3882" y="2204"/>
                    <a:pt x="4132" y="1906"/>
                  </a:cubicBezTo>
                  <a:cubicBezTo>
                    <a:pt x="4322" y="1656"/>
                    <a:pt x="4477" y="1382"/>
                    <a:pt x="4644" y="1120"/>
                  </a:cubicBezTo>
                  <a:cubicBezTo>
                    <a:pt x="4763" y="930"/>
                    <a:pt x="4870" y="751"/>
                    <a:pt x="5001" y="549"/>
                  </a:cubicBezTo>
                  <a:cubicBezTo>
                    <a:pt x="5037" y="513"/>
                    <a:pt x="5048" y="453"/>
                    <a:pt x="5048" y="406"/>
                  </a:cubicBezTo>
                  <a:lnTo>
                    <a:pt x="5048" y="358"/>
                  </a:lnTo>
                  <a:lnTo>
                    <a:pt x="5060" y="251"/>
                  </a:ln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2" name="Google Shape;347;p28">
              <a:extLst>
                <a:ext uri="{FF2B5EF4-FFF2-40B4-BE49-F238E27FC236}">
                  <a16:creationId xmlns:a16="http://schemas.microsoft.com/office/drawing/2014/main" id="{D4EB8EC6-AADC-4B9A-A4CA-F4FF872D9191}"/>
                </a:ext>
              </a:extLst>
            </p:cNvPr>
            <p:cNvSpPr/>
            <p:nvPr/>
          </p:nvSpPr>
          <p:spPr>
            <a:xfrm>
              <a:off x="1749900" y="1968525"/>
              <a:ext cx="51225" cy="58075"/>
            </a:xfrm>
            <a:custGeom>
              <a:avLst/>
              <a:gdLst/>
              <a:ahLst/>
              <a:cxnLst/>
              <a:rect l="l" t="t" r="r" b="b"/>
              <a:pathLst>
                <a:path w="2049" h="2323" extrusionOk="0">
                  <a:moveTo>
                    <a:pt x="346" y="1"/>
                  </a:moveTo>
                  <a:lnTo>
                    <a:pt x="287" y="191"/>
                  </a:lnTo>
                  <a:cubicBezTo>
                    <a:pt x="263" y="227"/>
                    <a:pt x="251" y="251"/>
                    <a:pt x="251" y="286"/>
                  </a:cubicBezTo>
                  <a:cubicBezTo>
                    <a:pt x="227" y="358"/>
                    <a:pt x="203" y="417"/>
                    <a:pt x="191" y="477"/>
                  </a:cubicBezTo>
                  <a:cubicBezTo>
                    <a:pt x="144" y="655"/>
                    <a:pt x="120" y="846"/>
                    <a:pt x="72" y="1024"/>
                  </a:cubicBezTo>
                  <a:lnTo>
                    <a:pt x="60" y="1132"/>
                  </a:lnTo>
                  <a:cubicBezTo>
                    <a:pt x="48" y="1203"/>
                    <a:pt x="25" y="1275"/>
                    <a:pt x="25" y="1358"/>
                  </a:cubicBezTo>
                  <a:cubicBezTo>
                    <a:pt x="1" y="1572"/>
                    <a:pt x="72" y="1775"/>
                    <a:pt x="263" y="1894"/>
                  </a:cubicBezTo>
                  <a:cubicBezTo>
                    <a:pt x="382" y="1965"/>
                    <a:pt x="906" y="2322"/>
                    <a:pt x="906" y="2322"/>
                  </a:cubicBezTo>
                  <a:lnTo>
                    <a:pt x="1120" y="2167"/>
                  </a:lnTo>
                  <a:cubicBezTo>
                    <a:pt x="1203" y="2108"/>
                    <a:pt x="1299" y="2048"/>
                    <a:pt x="1382" y="1977"/>
                  </a:cubicBezTo>
                  <a:cubicBezTo>
                    <a:pt x="1477" y="1906"/>
                    <a:pt x="1561" y="1846"/>
                    <a:pt x="1656" y="1775"/>
                  </a:cubicBezTo>
                  <a:lnTo>
                    <a:pt x="1715" y="1715"/>
                  </a:lnTo>
                  <a:cubicBezTo>
                    <a:pt x="1811" y="1620"/>
                    <a:pt x="1953" y="1489"/>
                    <a:pt x="2025" y="1263"/>
                  </a:cubicBezTo>
                  <a:lnTo>
                    <a:pt x="2049" y="1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3" name="Google Shape;348;p28">
              <a:extLst>
                <a:ext uri="{FF2B5EF4-FFF2-40B4-BE49-F238E27FC236}">
                  <a16:creationId xmlns:a16="http://schemas.microsoft.com/office/drawing/2014/main" id="{4BD56BFC-EB68-42C9-AD0D-7E439C48EEB2}"/>
                </a:ext>
              </a:extLst>
            </p:cNvPr>
            <p:cNvSpPr/>
            <p:nvPr/>
          </p:nvSpPr>
          <p:spPr>
            <a:xfrm>
              <a:off x="1896950" y="1757775"/>
              <a:ext cx="53900" cy="48550"/>
            </a:xfrm>
            <a:custGeom>
              <a:avLst/>
              <a:gdLst/>
              <a:ahLst/>
              <a:cxnLst/>
              <a:rect l="l" t="t" r="r" b="b"/>
              <a:pathLst>
                <a:path w="2156" h="1942" extrusionOk="0">
                  <a:moveTo>
                    <a:pt x="2120" y="977"/>
                  </a:moveTo>
                  <a:cubicBezTo>
                    <a:pt x="1727" y="382"/>
                    <a:pt x="1429" y="168"/>
                    <a:pt x="751" y="25"/>
                  </a:cubicBezTo>
                  <a:lnTo>
                    <a:pt x="691" y="1"/>
                  </a:lnTo>
                  <a:lnTo>
                    <a:pt x="655" y="37"/>
                  </a:lnTo>
                  <a:cubicBezTo>
                    <a:pt x="417" y="156"/>
                    <a:pt x="132" y="299"/>
                    <a:pt x="24" y="656"/>
                  </a:cubicBezTo>
                  <a:lnTo>
                    <a:pt x="1" y="751"/>
                  </a:lnTo>
                  <a:lnTo>
                    <a:pt x="72" y="811"/>
                  </a:lnTo>
                  <a:cubicBezTo>
                    <a:pt x="513" y="1227"/>
                    <a:pt x="1036" y="1584"/>
                    <a:pt x="1620" y="1894"/>
                  </a:cubicBezTo>
                  <a:lnTo>
                    <a:pt x="1703" y="1942"/>
                  </a:lnTo>
                  <a:lnTo>
                    <a:pt x="1786" y="1882"/>
                  </a:lnTo>
                  <a:cubicBezTo>
                    <a:pt x="2108" y="1644"/>
                    <a:pt x="2144" y="1299"/>
                    <a:pt x="2156" y="1049"/>
                  </a:cubicBezTo>
                  <a:lnTo>
                    <a:pt x="2156" y="989"/>
                  </a:ln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4" name="Google Shape;349;p28">
              <a:extLst>
                <a:ext uri="{FF2B5EF4-FFF2-40B4-BE49-F238E27FC236}">
                  <a16:creationId xmlns:a16="http://schemas.microsoft.com/office/drawing/2014/main" id="{70E71C29-C323-4C70-8409-9ACB3453C533}"/>
                </a:ext>
              </a:extLst>
            </p:cNvPr>
            <p:cNvSpPr/>
            <p:nvPr/>
          </p:nvSpPr>
          <p:spPr>
            <a:xfrm>
              <a:off x="1878200" y="1780700"/>
              <a:ext cx="62825" cy="50625"/>
            </a:xfrm>
            <a:custGeom>
              <a:avLst/>
              <a:gdLst/>
              <a:ahLst/>
              <a:cxnLst/>
              <a:rect l="l" t="t" r="r" b="b"/>
              <a:pathLst>
                <a:path w="2513" h="2025" extrusionOk="0">
                  <a:moveTo>
                    <a:pt x="2394" y="1346"/>
                  </a:moveTo>
                  <a:cubicBezTo>
                    <a:pt x="2334" y="1203"/>
                    <a:pt x="2251" y="1096"/>
                    <a:pt x="2120" y="989"/>
                  </a:cubicBezTo>
                  <a:cubicBezTo>
                    <a:pt x="1834" y="798"/>
                    <a:pt x="1560" y="608"/>
                    <a:pt x="1286" y="417"/>
                  </a:cubicBezTo>
                  <a:lnTo>
                    <a:pt x="905" y="144"/>
                  </a:lnTo>
                  <a:cubicBezTo>
                    <a:pt x="893" y="144"/>
                    <a:pt x="893" y="132"/>
                    <a:pt x="882" y="120"/>
                  </a:cubicBezTo>
                  <a:cubicBezTo>
                    <a:pt x="834" y="84"/>
                    <a:pt x="774" y="36"/>
                    <a:pt x="703" y="25"/>
                  </a:cubicBezTo>
                  <a:cubicBezTo>
                    <a:pt x="608" y="13"/>
                    <a:pt x="524" y="1"/>
                    <a:pt x="429" y="1"/>
                  </a:cubicBezTo>
                  <a:cubicBezTo>
                    <a:pt x="393" y="1"/>
                    <a:pt x="334" y="1"/>
                    <a:pt x="286" y="13"/>
                  </a:cubicBezTo>
                  <a:cubicBezTo>
                    <a:pt x="120" y="36"/>
                    <a:pt x="0" y="203"/>
                    <a:pt x="0" y="394"/>
                  </a:cubicBezTo>
                  <a:lnTo>
                    <a:pt x="0" y="489"/>
                  </a:lnTo>
                  <a:lnTo>
                    <a:pt x="72" y="537"/>
                  </a:lnTo>
                  <a:cubicBezTo>
                    <a:pt x="96" y="548"/>
                    <a:pt x="108" y="548"/>
                    <a:pt x="131" y="560"/>
                  </a:cubicBezTo>
                  <a:cubicBezTo>
                    <a:pt x="179" y="596"/>
                    <a:pt x="239" y="620"/>
                    <a:pt x="298" y="656"/>
                  </a:cubicBezTo>
                  <a:cubicBezTo>
                    <a:pt x="584" y="775"/>
                    <a:pt x="774" y="906"/>
                    <a:pt x="953" y="1072"/>
                  </a:cubicBezTo>
                  <a:cubicBezTo>
                    <a:pt x="1108" y="1203"/>
                    <a:pt x="1286" y="1310"/>
                    <a:pt x="1465" y="1394"/>
                  </a:cubicBezTo>
                  <a:lnTo>
                    <a:pt x="1548" y="1441"/>
                  </a:lnTo>
                  <a:cubicBezTo>
                    <a:pt x="1655" y="1501"/>
                    <a:pt x="1763" y="1620"/>
                    <a:pt x="1858" y="1739"/>
                  </a:cubicBezTo>
                  <a:cubicBezTo>
                    <a:pt x="1917" y="1799"/>
                    <a:pt x="1965" y="1858"/>
                    <a:pt x="2025" y="1918"/>
                  </a:cubicBezTo>
                  <a:lnTo>
                    <a:pt x="2120" y="2025"/>
                  </a:lnTo>
                  <a:lnTo>
                    <a:pt x="2215" y="1930"/>
                  </a:lnTo>
                  <a:cubicBezTo>
                    <a:pt x="2358" y="1822"/>
                    <a:pt x="2513" y="1644"/>
                    <a:pt x="2394" y="13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5" name="Google Shape;350;p28">
              <a:extLst>
                <a:ext uri="{FF2B5EF4-FFF2-40B4-BE49-F238E27FC236}">
                  <a16:creationId xmlns:a16="http://schemas.microsoft.com/office/drawing/2014/main" id="{CE67F3C6-AFF5-4679-B4C7-D84930B2C742}"/>
                </a:ext>
              </a:extLst>
            </p:cNvPr>
            <p:cNvSpPr/>
            <p:nvPr/>
          </p:nvSpPr>
          <p:spPr>
            <a:xfrm>
              <a:off x="1731150" y="1748550"/>
              <a:ext cx="228625" cy="313175"/>
            </a:xfrm>
            <a:custGeom>
              <a:avLst/>
              <a:gdLst/>
              <a:ahLst/>
              <a:cxnLst/>
              <a:rect l="l" t="t" r="r" b="b"/>
              <a:pathLst>
                <a:path w="9145" h="12527" extrusionOk="0">
                  <a:moveTo>
                    <a:pt x="7609" y="1"/>
                  </a:moveTo>
                  <a:cubicBezTo>
                    <a:pt x="8097" y="346"/>
                    <a:pt x="8573" y="691"/>
                    <a:pt x="9050" y="1013"/>
                  </a:cubicBezTo>
                  <a:cubicBezTo>
                    <a:pt x="9145" y="1311"/>
                    <a:pt x="9109" y="1584"/>
                    <a:pt x="9038" y="1858"/>
                  </a:cubicBezTo>
                  <a:cubicBezTo>
                    <a:pt x="8990" y="2037"/>
                    <a:pt x="8883" y="2156"/>
                    <a:pt x="8799" y="2299"/>
                  </a:cubicBezTo>
                  <a:cubicBezTo>
                    <a:pt x="8692" y="2454"/>
                    <a:pt x="8561" y="2608"/>
                    <a:pt x="8609" y="2835"/>
                  </a:cubicBezTo>
                  <a:cubicBezTo>
                    <a:pt x="8621" y="2918"/>
                    <a:pt x="8561" y="3025"/>
                    <a:pt x="8514" y="3096"/>
                  </a:cubicBezTo>
                  <a:cubicBezTo>
                    <a:pt x="7716" y="4228"/>
                    <a:pt x="7002" y="5430"/>
                    <a:pt x="6192" y="6561"/>
                  </a:cubicBezTo>
                  <a:cubicBezTo>
                    <a:pt x="6013" y="6823"/>
                    <a:pt x="5823" y="7061"/>
                    <a:pt x="5609" y="7276"/>
                  </a:cubicBezTo>
                  <a:cubicBezTo>
                    <a:pt x="5418" y="7490"/>
                    <a:pt x="5240" y="7692"/>
                    <a:pt x="5097" y="7930"/>
                  </a:cubicBezTo>
                  <a:cubicBezTo>
                    <a:pt x="4704" y="8502"/>
                    <a:pt x="4299" y="9062"/>
                    <a:pt x="3918" y="9633"/>
                  </a:cubicBezTo>
                  <a:cubicBezTo>
                    <a:pt x="3739" y="9883"/>
                    <a:pt x="3561" y="10133"/>
                    <a:pt x="3382" y="10371"/>
                  </a:cubicBezTo>
                  <a:cubicBezTo>
                    <a:pt x="3335" y="10431"/>
                    <a:pt x="3275" y="10490"/>
                    <a:pt x="3227" y="10514"/>
                  </a:cubicBezTo>
                  <a:cubicBezTo>
                    <a:pt x="3037" y="10538"/>
                    <a:pt x="2965" y="10693"/>
                    <a:pt x="2846" y="10812"/>
                  </a:cubicBezTo>
                  <a:cubicBezTo>
                    <a:pt x="2739" y="10907"/>
                    <a:pt x="2596" y="10990"/>
                    <a:pt x="2489" y="11086"/>
                  </a:cubicBezTo>
                  <a:cubicBezTo>
                    <a:pt x="2013" y="11538"/>
                    <a:pt x="1465" y="11907"/>
                    <a:pt x="965" y="12336"/>
                  </a:cubicBezTo>
                  <a:cubicBezTo>
                    <a:pt x="751" y="12526"/>
                    <a:pt x="227" y="12431"/>
                    <a:pt x="60" y="12169"/>
                  </a:cubicBezTo>
                  <a:cubicBezTo>
                    <a:pt x="13" y="12098"/>
                    <a:pt x="1" y="12014"/>
                    <a:pt x="13" y="11931"/>
                  </a:cubicBezTo>
                  <a:cubicBezTo>
                    <a:pt x="36" y="11752"/>
                    <a:pt x="48" y="11562"/>
                    <a:pt x="96" y="11395"/>
                  </a:cubicBezTo>
                  <a:cubicBezTo>
                    <a:pt x="239" y="10919"/>
                    <a:pt x="334" y="10419"/>
                    <a:pt x="417" y="9931"/>
                  </a:cubicBezTo>
                  <a:cubicBezTo>
                    <a:pt x="477" y="9633"/>
                    <a:pt x="548" y="9335"/>
                    <a:pt x="644" y="9038"/>
                  </a:cubicBezTo>
                  <a:cubicBezTo>
                    <a:pt x="703" y="8823"/>
                    <a:pt x="810" y="8621"/>
                    <a:pt x="929" y="8419"/>
                  </a:cubicBezTo>
                  <a:cubicBezTo>
                    <a:pt x="1430" y="7561"/>
                    <a:pt x="2072" y="6799"/>
                    <a:pt x="2620" y="5966"/>
                  </a:cubicBezTo>
                  <a:cubicBezTo>
                    <a:pt x="2751" y="5775"/>
                    <a:pt x="2858" y="5549"/>
                    <a:pt x="2977" y="5347"/>
                  </a:cubicBezTo>
                  <a:cubicBezTo>
                    <a:pt x="3132" y="5109"/>
                    <a:pt x="3251" y="4847"/>
                    <a:pt x="3406" y="4632"/>
                  </a:cubicBezTo>
                  <a:cubicBezTo>
                    <a:pt x="4037" y="3739"/>
                    <a:pt x="4680" y="2846"/>
                    <a:pt x="5359" y="1977"/>
                  </a:cubicBezTo>
                  <a:cubicBezTo>
                    <a:pt x="5537" y="1751"/>
                    <a:pt x="5704" y="1501"/>
                    <a:pt x="5871" y="1251"/>
                  </a:cubicBezTo>
                  <a:cubicBezTo>
                    <a:pt x="5942" y="1144"/>
                    <a:pt x="6013" y="1037"/>
                    <a:pt x="6168" y="1025"/>
                  </a:cubicBezTo>
                  <a:cubicBezTo>
                    <a:pt x="6323" y="1001"/>
                    <a:pt x="6418" y="858"/>
                    <a:pt x="6502" y="739"/>
                  </a:cubicBezTo>
                  <a:cubicBezTo>
                    <a:pt x="6621" y="596"/>
                    <a:pt x="6716" y="429"/>
                    <a:pt x="6883" y="299"/>
                  </a:cubicBezTo>
                  <a:cubicBezTo>
                    <a:pt x="7073" y="132"/>
                    <a:pt x="7311" y="48"/>
                    <a:pt x="7609" y="1"/>
                  </a:cubicBezTo>
                  <a:close/>
                  <a:moveTo>
                    <a:pt x="2477" y="9407"/>
                  </a:moveTo>
                  <a:cubicBezTo>
                    <a:pt x="3977" y="7264"/>
                    <a:pt x="5454" y="5168"/>
                    <a:pt x="6918" y="3073"/>
                  </a:cubicBezTo>
                  <a:cubicBezTo>
                    <a:pt x="6942" y="3037"/>
                    <a:pt x="6954" y="2989"/>
                    <a:pt x="6966" y="2918"/>
                  </a:cubicBezTo>
                  <a:cubicBezTo>
                    <a:pt x="6823" y="2799"/>
                    <a:pt x="6692" y="2680"/>
                    <a:pt x="6478" y="2608"/>
                  </a:cubicBezTo>
                  <a:cubicBezTo>
                    <a:pt x="6418" y="2680"/>
                    <a:pt x="6359" y="2739"/>
                    <a:pt x="6311" y="2799"/>
                  </a:cubicBezTo>
                  <a:cubicBezTo>
                    <a:pt x="6180" y="2977"/>
                    <a:pt x="6061" y="3168"/>
                    <a:pt x="5942" y="3370"/>
                  </a:cubicBezTo>
                  <a:cubicBezTo>
                    <a:pt x="4656" y="5192"/>
                    <a:pt x="3370" y="7014"/>
                    <a:pt x="2084" y="8847"/>
                  </a:cubicBezTo>
                  <a:cubicBezTo>
                    <a:pt x="2037" y="8907"/>
                    <a:pt x="2013" y="8978"/>
                    <a:pt x="1965" y="9050"/>
                  </a:cubicBezTo>
                  <a:cubicBezTo>
                    <a:pt x="2144" y="9169"/>
                    <a:pt x="2299" y="9276"/>
                    <a:pt x="2477" y="9407"/>
                  </a:cubicBezTo>
                  <a:close/>
                  <a:moveTo>
                    <a:pt x="1537" y="8740"/>
                  </a:moveTo>
                  <a:cubicBezTo>
                    <a:pt x="1584" y="8692"/>
                    <a:pt x="1632" y="8669"/>
                    <a:pt x="1656" y="8621"/>
                  </a:cubicBezTo>
                  <a:cubicBezTo>
                    <a:pt x="1811" y="8407"/>
                    <a:pt x="1953" y="8216"/>
                    <a:pt x="2108" y="8014"/>
                  </a:cubicBezTo>
                  <a:lnTo>
                    <a:pt x="3358" y="6228"/>
                  </a:lnTo>
                  <a:cubicBezTo>
                    <a:pt x="3870" y="5478"/>
                    <a:pt x="4394" y="4740"/>
                    <a:pt x="4930" y="3989"/>
                  </a:cubicBezTo>
                  <a:lnTo>
                    <a:pt x="5954" y="2561"/>
                  </a:lnTo>
                  <a:cubicBezTo>
                    <a:pt x="6013" y="2489"/>
                    <a:pt x="6049" y="2394"/>
                    <a:pt x="6073" y="2311"/>
                  </a:cubicBezTo>
                  <a:cubicBezTo>
                    <a:pt x="5990" y="2251"/>
                    <a:pt x="5930" y="2204"/>
                    <a:pt x="5859" y="2156"/>
                  </a:cubicBezTo>
                  <a:cubicBezTo>
                    <a:pt x="5811" y="2192"/>
                    <a:pt x="5763" y="2204"/>
                    <a:pt x="5740" y="2227"/>
                  </a:cubicBezTo>
                  <a:cubicBezTo>
                    <a:pt x="5418" y="2680"/>
                    <a:pt x="5037" y="3073"/>
                    <a:pt x="4739" y="3525"/>
                  </a:cubicBezTo>
                  <a:cubicBezTo>
                    <a:pt x="4501" y="3918"/>
                    <a:pt x="4227" y="4299"/>
                    <a:pt x="3966" y="4668"/>
                  </a:cubicBezTo>
                  <a:cubicBezTo>
                    <a:pt x="3716" y="5049"/>
                    <a:pt x="3454" y="5418"/>
                    <a:pt x="3275" y="5835"/>
                  </a:cubicBezTo>
                  <a:cubicBezTo>
                    <a:pt x="3239" y="5942"/>
                    <a:pt x="3180" y="6025"/>
                    <a:pt x="3096" y="6121"/>
                  </a:cubicBezTo>
                  <a:cubicBezTo>
                    <a:pt x="2549" y="6906"/>
                    <a:pt x="1989" y="7692"/>
                    <a:pt x="1430" y="8502"/>
                  </a:cubicBezTo>
                  <a:cubicBezTo>
                    <a:pt x="1406" y="8538"/>
                    <a:pt x="1394" y="8585"/>
                    <a:pt x="1358" y="8645"/>
                  </a:cubicBezTo>
                  <a:cubicBezTo>
                    <a:pt x="1430" y="8681"/>
                    <a:pt x="1477" y="8704"/>
                    <a:pt x="1537" y="8740"/>
                  </a:cubicBezTo>
                  <a:close/>
                  <a:moveTo>
                    <a:pt x="7418" y="3227"/>
                  </a:moveTo>
                  <a:cubicBezTo>
                    <a:pt x="7371" y="3275"/>
                    <a:pt x="7323" y="3287"/>
                    <a:pt x="7299" y="3323"/>
                  </a:cubicBezTo>
                  <a:cubicBezTo>
                    <a:pt x="5930" y="5394"/>
                    <a:pt x="4466" y="7383"/>
                    <a:pt x="3061" y="9419"/>
                  </a:cubicBezTo>
                  <a:cubicBezTo>
                    <a:pt x="3001" y="9502"/>
                    <a:pt x="2965" y="9585"/>
                    <a:pt x="2918" y="9657"/>
                  </a:cubicBezTo>
                  <a:cubicBezTo>
                    <a:pt x="2965" y="9752"/>
                    <a:pt x="3013" y="9800"/>
                    <a:pt x="3120" y="9752"/>
                  </a:cubicBezTo>
                  <a:cubicBezTo>
                    <a:pt x="3656" y="8978"/>
                    <a:pt x="4216" y="8192"/>
                    <a:pt x="4763" y="7395"/>
                  </a:cubicBezTo>
                  <a:cubicBezTo>
                    <a:pt x="4870" y="7264"/>
                    <a:pt x="4966" y="7121"/>
                    <a:pt x="5085" y="7014"/>
                  </a:cubicBezTo>
                  <a:cubicBezTo>
                    <a:pt x="5394" y="6740"/>
                    <a:pt x="5621" y="6406"/>
                    <a:pt x="5859" y="6073"/>
                  </a:cubicBezTo>
                  <a:cubicBezTo>
                    <a:pt x="6156" y="5656"/>
                    <a:pt x="6430" y="5240"/>
                    <a:pt x="6752" y="4859"/>
                  </a:cubicBezTo>
                  <a:cubicBezTo>
                    <a:pt x="7073" y="4442"/>
                    <a:pt x="7311" y="3966"/>
                    <a:pt x="7621" y="3513"/>
                  </a:cubicBezTo>
                  <a:cubicBezTo>
                    <a:pt x="7645" y="3489"/>
                    <a:pt x="7645" y="3442"/>
                    <a:pt x="7656" y="3382"/>
                  </a:cubicBezTo>
                  <a:cubicBezTo>
                    <a:pt x="7561" y="3335"/>
                    <a:pt x="7490" y="3275"/>
                    <a:pt x="7418" y="3227"/>
                  </a:cubicBezTo>
                  <a:close/>
                  <a:moveTo>
                    <a:pt x="1632" y="10943"/>
                  </a:moveTo>
                  <a:cubicBezTo>
                    <a:pt x="1775" y="10836"/>
                    <a:pt x="1894" y="10764"/>
                    <a:pt x="2013" y="10669"/>
                  </a:cubicBezTo>
                  <a:cubicBezTo>
                    <a:pt x="2120" y="10585"/>
                    <a:pt x="2239" y="10490"/>
                    <a:pt x="2346" y="10407"/>
                  </a:cubicBezTo>
                  <a:cubicBezTo>
                    <a:pt x="2465" y="10300"/>
                    <a:pt x="2549" y="10193"/>
                    <a:pt x="2596" y="10026"/>
                  </a:cubicBezTo>
                  <a:cubicBezTo>
                    <a:pt x="2120" y="9693"/>
                    <a:pt x="1644" y="9359"/>
                    <a:pt x="1156" y="9014"/>
                  </a:cubicBezTo>
                  <a:cubicBezTo>
                    <a:pt x="1120" y="9121"/>
                    <a:pt x="1072" y="9216"/>
                    <a:pt x="1060" y="9300"/>
                  </a:cubicBezTo>
                  <a:cubicBezTo>
                    <a:pt x="1013" y="9526"/>
                    <a:pt x="965" y="9728"/>
                    <a:pt x="929" y="9954"/>
                  </a:cubicBezTo>
                  <a:cubicBezTo>
                    <a:pt x="918" y="10026"/>
                    <a:pt x="894" y="10085"/>
                    <a:pt x="894" y="10169"/>
                  </a:cubicBezTo>
                  <a:cubicBezTo>
                    <a:pt x="882" y="10324"/>
                    <a:pt x="929" y="10466"/>
                    <a:pt x="1072" y="10562"/>
                  </a:cubicBezTo>
                  <a:cubicBezTo>
                    <a:pt x="1275" y="10693"/>
                    <a:pt x="1453" y="10824"/>
                    <a:pt x="1632" y="10943"/>
                  </a:cubicBezTo>
                  <a:close/>
                  <a:moveTo>
                    <a:pt x="6811" y="1084"/>
                  </a:moveTo>
                  <a:cubicBezTo>
                    <a:pt x="7264" y="1501"/>
                    <a:pt x="7776" y="1858"/>
                    <a:pt x="8323" y="2156"/>
                  </a:cubicBezTo>
                  <a:cubicBezTo>
                    <a:pt x="8597" y="1965"/>
                    <a:pt x="8621" y="1703"/>
                    <a:pt x="8633" y="1430"/>
                  </a:cubicBezTo>
                  <a:cubicBezTo>
                    <a:pt x="8252" y="858"/>
                    <a:pt x="7978" y="680"/>
                    <a:pt x="7359" y="549"/>
                  </a:cubicBezTo>
                  <a:cubicBezTo>
                    <a:pt x="7121" y="656"/>
                    <a:pt x="6894" y="787"/>
                    <a:pt x="6811" y="1084"/>
                  </a:cubicBezTo>
                  <a:close/>
                  <a:moveTo>
                    <a:pt x="8002" y="3108"/>
                  </a:moveTo>
                  <a:cubicBezTo>
                    <a:pt x="8157" y="2966"/>
                    <a:pt x="8192" y="2846"/>
                    <a:pt x="8133" y="2692"/>
                  </a:cubicBezTo>
                  <a:cubicBezTo>
                    <a:pt x="8085" y="2573"/>
                    <a:pt x="8014" y="2489"/>
                    <a:pt x="7895" y="2418"/>
                  </a:cubicBezTo>
                  <a:lnTo>
                    <a:pt x="6680" y="1561"/>
                  </a:lnTo>
                  <a:cubicBezTo>
                    <a:pt x="6644" y="1537"/>
                    <a:pt x="6597" y="1489"/>
                    <a:pt x="6549" y="1477"/>
                  </a:cubicBezTo>
                  <a:cubicBezTo>
                    <a:pt x="6430" y="1465"/>
                    <a:pt x="6299" y="1442"/>
                    <a:pt x="6180" y="1465"/>
                  </a:cubicBezTo>
                  <a:cubicBezTo>
                    <a:pt x="6085" y="1477"/>
                    <a:pt x="6013" y="1561"/>
                    <a:pt x="6013" y="1703"/>
                  </a:cubicBezTo>
                  <a:cubicBezTo>
                    <a:pt x="6073" y="1727"/>
                    <a:pt x="6144" y="1787"/>
                    <a:pt x="6228" y="1823"/>
                  </a:cubicBezTo>
                  <a:cubicBezTo>
                    <a:pt x="6478" y="1942"/>
                    <a:pt x="6716" y="2061"/>
                    <a:pt x="6906" y="2251"/>
                  </a:cubicBezTo>
                  <a:cubicBezTo>
                    <a:pt x="7073" y="2394"/>
                    <a:pt x="7275" y="2489"/>
                    <a:pt x="7478" y="2608"/>
                  </a:cubicBezTo>
                  <a:cubicBezTo>
                    <a:pt x="7680" y="2715"/>
                    <a:pt x="7823" y="2918"/>
                    <a:pt x="8002" y="3108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pic>
        <p:nvPicPr>
          <p:cNvPr id="1030" name="Picture 6" descr="Market cartoon concept Royalty Free Vector Image">
            <a:extLst>
              <a:ext uri="{FF2B5EF4-FFF2-40B4-BE49-F238E27FC236}">
                <a16:creationId xmlns:a16="http://schemas.microsoft.com/office/drawing/2014/main" id="{379F4014-F000-4E9E-A4CF-244B4ABF85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575" b="10994"/>
          <a:stretch/>
        </p:blipFill>
        <p:spPr bwMode="auto">
          <a:xfrm>
            <a:off x="7642646" y="1847899"/>
            <a:ext cx="4134639" cy="317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9738E0-B68F-4582-998E-0E46AE3F974C}"/>
              </a:ext>
            </a:extLst>
          </p:cNvPr>
          <p:cNvSpPr txBox="1"/>
          <p:nvPr/>
        </p:nvSpPr>
        <p:spPr>
          <a:xfrm>
            <a:off x="-146781" y="4527011"/>
            <a:ext cx="80769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17A176"/>
                </a:solidFill>
                <a:latin typeface="+mj-lt"/>
              </a:rPr>
              <a:t>HOẠT ĐỘNG MUA BÁN HÀNG HÓA</a:t>
            </a:r>
            <a:endParaRPr lang="vi-VN" sz="6000" dirty="0">
              <a:solidFill>
                <a:srgbClr val="17A176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794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8FB2F5-13A7-4B87-A1CC-8C232E707E46}"/>
              </a:ext>
            </a:extLst>
          </p:cNvPr>
          <p:cNvSpPr txBox="1"/>
          <p:nvPr/>
        </p:nvSpPr>
        <p:spPr>
          <a:xfrm>
            <a:off x="7451390" y="2543431"/>
            <a:ext cx="5066674" cy="2018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trưng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khoa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học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dễ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nhìn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lựa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chọn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hóa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Không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mặc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vi-VN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FE1ED08-8BFE-48FD-B504-37B8D3B04F64}"/>
              </a:ext>
            </a:extLst>
          </p:cNvPr>
          <p:cNvSpPr/>
          <p:nvPr/>
        </p:nvSpPr>
        <p:spPr>
          <a:xfrm>
            <a:off x="8644327" y="1514097"/>
            <a:ext cx="2283502" cy="5480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</a:rPr>
              <a:t>Siêu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thị</a:t>
            </a:r>
            <a:endParaRPr lang="vi-VN" sz="32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569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8FB2F5-13A7-4B87-A1CC-8C232E707E46}"/>
              </a:ext>
            </a:extLst>
          </p:cNvPr>
          <p:cNvSpPr txBox="1"/>
          <p:nvPr/>
        </p:nvSpPr>
        <p:spPr>
          <a:xfrm>
            <a:off x="209956" y="2419717"/>
            <a:ext cx="5066674" cy="2018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trưng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từng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gian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lựa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chọn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hóa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mặc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vi-VN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FE1ED08-8BFE-48FD-B504-37B8D3B04F64}"/>
              </a:ext>
            </a:extLst>
          </p:cNvPr>
          <p:cNvSpPr/>
          <p:nvPr/>
        </p:nvSpPr>
        <p:spPr>
          <a:xfrm>
            <a:off x="806425" y="880718"/>
            <a:ext cx="3793652" cy="5480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</a:rPr>
              <a:t>Chợ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truyền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thống</a:t>
            </a:r>
            <a:endParaRPr lang="vi-VN" sz="32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839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311BC2-4A0B-4C68-B8F3-324CAFFD7222}"/>
              </a:ext>
            </a:extLst>
          </p:cNvPr>
          <p:cNvSpPr txBox="1"/>
          <p:nvPr/>
        </p:nvSpPr>
        <p:spPr>
          <a:xfrm>
            <a:off x="5499531" y="2119914"/>
            <a:ext cx="6477610" cy="2018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trưng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Sản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phẩm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trong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tủ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kính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lựa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chọn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hóa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Không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mặc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vi-VN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52D3586-B7DF-4E9B-BA6F-C71AC30B722C}"/>
              </a:ext>
            </a:extLst>
          </p:cNvPr>
          <p:cNvSpPr/>
          <p:nvPr/>
        </p:nvSpPr>
        <p:spPr>
          <a:xfrm>
            <a:off x="6096000" y="580915"/>
            <a:ext cx="4071392" cy="5480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</a:rPr>
              <a:t>Cửa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hàng</a:t>
            </a:r>
            <a:r>
              <a:rPr lang="en-US" sz="3200" b="1" dirty="0">
                <a:solidFill>
                  <a:srgbClr val="7030A0"/>
                </a:solidFill>
              </a:rPr>
              <a:t> bánh </a:t>
            </a:r>
            <a:r>
              <a:rPr lang="en-US" sz="3200" b="1" dirty="0" err="1">
                <a:solidFill>
                  <a:srgbClr val="7030A0"/>
                </a:solidFill>
              </a:rPr>
              <a:t>mì</a:t>
            </a:r>
            <a:endParaRPr lang="vi-VN" sz="32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339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3DAAC0-A8E3-409D-967D-B67AB78D896B}"/>
              </a:ext>
            </a:extLst>
          </p:cNvPr>
          <p:cNvSpPr txBox="1"/>
          <p:nvPr/>
        </p:nvSpPr>
        <p:spPr>
          <a:xfrm>
            <a:off x="487612" y="1970012"/>
            <a:ext cx="5066674" cy="2018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trưng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hóa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ghe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thuyền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họp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sông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...</a:t>
            </a:r>
          </a:p>
          <a:p>
            <a:pPr>
              <a:lnSpc>
                <a:spcPct val="200000"/>
              </a:lnSpc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mặc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cả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vi-VN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DB48178-F6B5-4446-A293-5D8968C10ACF}"/>
              </a:ext>
            </a:extLst>
          </p:cNvPr>
          <p:cNvSpPr/>
          <p:nvPr/>
        </p:nvSpPr>
        <p:spPr>
          <a:xfrm>
            <a:off x="1602518" y="925688"/>
            <a:ext cx="2281549" cy="5480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</a:rPr>
              <a:t>Chợ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nổi</a:t>
            </a:r>
            <a:endParaRPr lang="vi-VN" sz="32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84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EA938E-F5C0-4456-8C8B-7DECAC1A5545}"/>
              </a:ext>
            </a:extLst>
          </p:cNvPr>
          <p:cNvSpPr txBox="1"/>
          <p:nvPr/>
        </p:nvSpPr>
        <p:spPr>
          <a:xfrm>
            <a:off x="0" y="5223911"/>
            <a:ext cx="12192000" cy="11318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Hoạt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động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mua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bán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diễn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ra ở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nhiều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địa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điểm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khác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nhau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. Ở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mỗi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địa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điểm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đó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có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cách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trưng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bày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hàng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hóa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khác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nhau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và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cách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mua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bán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cũng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khác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nhau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429C3F-F5AE-48E6-8BD0-60658EF5A6BD}"/>
              </a:ext>
            </a:extLst>
          </p:cNvPr>
          <p:cNvSpPr txBox="1"/>
          <p:nvPr/>
        </p:nvSpPr>
        <p:spPr>
          <a:xfrm>
            <a:off x="284810" y="5178135"/>
            <a:ext cx="11357858" cy="11318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Cần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lựa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chọn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hàng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hóa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trước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khi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mua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để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đảm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bảo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chất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lượng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phù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hợp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giá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cả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sở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thích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…</a:t>
            </a:r>
            <a:endParaRPr lang="vi-VN" sz="2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30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679683-87B1-4148-A199-5F927FC6C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122" y="310864"/>
            <a:ext cx="907027" cy="9144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1311404" y="438648"/>
            <a:ext cx="1036103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Chuẩn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năm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mới</a:t>
            </a:r>
            <a:r>
              <a:rPr lang="en-US" sz="2800" dirty="0"/>
              <a:t>,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lập</a:t>
            </a:r>
            <a:r>
              <a:rPr lang="en-US" sz="2800" dirty="0"/>
              <a:t> </a:t>
            </a:r>
            <a:r>
              <a:rPr lang="en-US" sz="2800" dirty="0" err="1"/>
              <a:t>kế</a:t>
            </a:r>
            <a:r>
              <a:rPr lang="en-US" sz="2800" dirty="0"/>
              <a:t> </a:t>
            </a:r>
            <a:r>
              <a:rPr lang="en-US" sz="2800" dirty="0" err="1"/>
              <a:t>hoạch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err="1"/>
              <a:t>Lập</a:t>
            </a:r>
            <a:r>
              <a:rPr lang="en-US" sz="2800" dirty="0"/>
              <a:t> </a:t>
            </a:r>
            <a:r>
              <a:rPr lang="en-US" sz="2800" dirty="0" err="1"/>
              <a:t>danh</a:t>
            </a:r>
            <a:r>
              <a:rPr lang="en-US" sz="2800" dirty="0"/>
              <a:t> </a:t>
            </a:r>
            <a:r>
              <a:rPr lang="en-US" sz="2800" dirty="0" err="1"/>
              <a:t>sách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loại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ưu</a:t>
            </a:r>
            <a:r>
              <a:rPr lang="en-US" sz="2800" dirty="0"/>
              <a:t> </a:t>
            </a:r>
            <a:r>
              <a:rPr lang="en-US" sz="2800" dirty="0" err="1"/>
              <a:t>tiên</a:t>
            </a:r>
            <a:r>
              <a:rPr lang="en-US" sz="2800" dirty="0"/>
              <a:t>.</a:t>
            </a:r>
            <a:endParaRPr lang="vi-VN" sz="2800" dirty="0"/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D7E8FB34-32B7-4EEA-B2B9-157904D12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03096"/>
              </p:ext>
            </p:extLst>
          </p:nvPr>
        </p:nvGraphicFramePr>
        <p:xfrm>
          <a:off x="1587434" y="3253051"/>
          <a:ext cx="9017131" cy="1717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390">
                  <a:extLst>
                    <a:ext uri="{9D8B030D-6E8A-4147-A177-3AD203B41FA5}">
                      <a16:colId xmlns:a16="http://schemas.microsoft.com/office/drawing/2014/main" val="939315799"/>
                    </a:ext>
                  </a:extLst>
                </a:gridCol>
                <a:gridCol w="2105910">
                  <a:extLst>
                    <a:ext uri="{9D8B030D-6E8A-4147-A177-3AD203B41FA5}">
                      <a16:colId xmlns:a16="http://schemas.microsoft.com/office/drawing/2014/main" val="2087204735"/>
                    </a:ext>
                  </a:extLst>
                </a:gridCol>
                <a:gridCol w="2482716">
                  <a:extLst>
                    <a:ext uri="{9D8B030D-6E8A-4147-A177-3AD203B41FA5}">
                      <a16:colId xmlns:a16="http://schemas.microsoft.com/office/drawing/2014/main" val="2378594383"/>
                    </a:ext>
                  </a:extLst>
                </a:gridCol>
                <a:gridCol w="3304115">
                  <a:extLst>
                    <a:ext uri="{9D8B030D-6E8A-4147-A177-3AD203B41FA5}">
                      <a16:colId xmlns:a16="http://schemas.microsoft.com/office/drawing/2014/main" val="1868041367"/>
                    </a:ext>
                  </a:extLst>
                </a:gridCol>
              </a:tblGrid>
              <a:tr h="52699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STT</a:t>
                      </a:r>
                    </a:p>
                  </a:txBody>
                  <a:tcPr anchor="ctr">
                    <a:solidFill>
                      <a:srgbClr val="17A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Tên</a:t>
                      </a:r>
                      <a:r>
                        <a:rPr lang="en-US" sz="2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đồ</a:t>
                      </a:r>
                      <a:r>
                        <a:rPr lang="en-US" sz="2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dùng</a:t>
                      </a:r>
                      <a:endParaRPr lang="en-US" sz="2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17A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Số</a:t>
                      </a:r>
                      <a:r>
                        <a:rPr lang="en-US" sz="2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lượng</a:t>
                      </a:r>
                      <a:endParaRPr lang="en-US" sz="2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17A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Nơi</a:t>
                      </a:r>
                      <a:r>
                        <a:rPr lang="en-US" sz="2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mua</a:t>
                      </a:r>
                      <a:endParaRPr lang="en-US" sz="2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17A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098776"/>
                  </a:ext>
                </a:extLst>
              </a:tr>
              <a:tr h="663619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Bút</a:t>
                      </a:r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100" dirty="0" err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viết</a:t>
                      </a:r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Cửa</a:t>
                      </a:r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100" dirty="0" err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hàng</a:t>
                      </a:r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 A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711996"/>
                  </a:ext>
                </a:extLst>
              </a:tr>
              <a:tr h="526992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?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624218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9D86A4F6-9A53-40CF-88A2-47A3DC13D89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38000"/>
                    </a14:imgEffect>
                  </a14:imgLayer>
                </a14:imgProps>
              </a:ext>
            </a:extLst>
          </a:blip>
          <a:srcRect t="5419"/>
          <a:stretch/>
        </p:blipFill>
        <p:spPr>
          <a:xfrm>
            <a:off x="121870" y="5246286"/>
            <a:ext cx="1166813" cy="9144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6F17F0C-1112-49B1-A978-CFE9E7343282}"/>
              </a:ext>
            </a:extLst>
          </p:cNvPr>
          <p:cNvSpPr txBox="1"/>
          <p:nvPr/>
        </p:nvSpPr>
        <p:spPr>
          <a:xfrm>
            <a:off x="1221149" y="5374068"/>
            <a:ext cx="11151351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lựa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439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2E60FB19-DE42-4C8D-8D44-3DBB398391B3}"/>
              </a:ext>
            </a:extLst>
          </p:cNvPr>
          <p:cNvGrpSpPr/>
          <p:nvPr/>
        </p:nvGrpSpPr>
        <p:grpSpPr>
          <a:xfrm>
            <a:off x="722312" y="254833"/>
            <a:ext cx="11469688" cy="6069767"/>
            <a:chOff x="2386012" y="1422400"/>
            <a:chExt cx="7419975" cy="399732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45AEC57-CACC-43AA-B65C-F91B78A9B91B}"/>
                </a:ext>
              </a:extLst>
            </p:cNvPr>
            <p:cNvGrpSpPr/>
            <p:nvPr/>
          </p:nvGrpSpPr>
          <p:grpSpPr>
            <a:xfrm>
              <a:off x="2386012" y="1422400"/>
              <a:ext cx="7419975" cy="3997324"/>
              <a:chOff x="2386012" y="1422400"/>
              <a:chExt cx="7419975" cy="3997324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A5079698-20FA-42EC-BAF1-93AF27ED6EC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harpenSoften amount="25000"/>
                        </a14:imgEffect>
                        <a14:imgEffect>
                          <a14:saturation sat="200000"/>
                        </a14:imgEffect>
                      </a14:imgLayer>
                    </a14:imgProps>
                  </a:ext>
                </a:extLst>
              </a:blip>
              <a:srcRect t="3110"/>
              <a:stretch/>
            </p:blipFill>
            <p:spPr>
              <a:xfrm>
                <a:off x="2386012" y="1562099"/>
                <a:ext cx="7419975" cy="3857625"/>
              </a:xfrm>
              <a:prstGeom prst="rect">
                <a:avLst/>
              </a:prstGeom>
            </p:spPr>
          </p:pic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275A32A-0AA4-43D0-B4C0-6FC791C022B8}"/>
                  </a:ext>
                </a:extLst>
              </p:cNvPr>
              <p:cNvSpPr/>
              <p:nvPr/>
            </p:nvSpPr>
            <p:spPr>
              <a:xfrm>
                <a:off x="2514600" y="1422400"/>
                <a:ext cx="825500" cy="330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91D7B3D-2B38-4337-AC62-28AB030CA2CF}"/>
                </a:ext>
              </a:extLst>
            </p:cNvPr>
            <p:cNvSpPr/>
            <p:nvPr/>
          </p:nvSpPr>
          <p:spPr>
            <a:xfrm>
              <a:off x="9393237" y="4546600"/>
              <a:ext cx="412750" cy="330200"/>
            </a:xfrm>
            <a:prstGeom prst="rect">
              <a:avLst/>
            </a:prstGeom>
            <a:solidFill>
              <a:srgbClr val="BDE4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8292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570723C-E4E8-4827-B761-E915400EBD4C}"/>
              </a:ext>
            </a:extLst>
          </p:cNvPr>
          <p:cNvSpPr/>
          <p:nvPr/>
        </p:nvSpPr>
        <p:spPr>
          <a:xfrm flipH="1">
            <a:off x="4100017" y="2710730"/>
            <a:ext cx="201713" cy="198523"/>
          </a:xfrm>
          <a:prstGeom prst="ellipse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09FD133-9D1A-4B8B-B5CA-3BF49D285CA4}"/>
              </a:ext>
            </a:extLst>
          </p:cNvPr>
          <p:cNvSpPr/>
          <p:nvPr/>
        </p:nvSpPr>
        <p:spPr>
          <a:xfrm>
            <a:off x="8624805" y="678807"/>
            <a:ext cx="2074985" cy="2042160"/>
          </a:xfrm>
          <a:prstGeom prst="ellipse">
            <a:avLst/>
          </a:prstGeom>
          <a:solidFill>
            <a:schemeClr val="accent6">
              <a:lumMod val="20000"/>
              <a:lumOff val="80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EDBC9DE-EF34-4019-A142-EBD235F3BA6E}"/>
              </a:ext>
            </a:extLst>
          </p:cNvPr>
          <p:cNvSpPr/>
          <p:nvPr/>
        </p:nvSpPr>
        <p:spPr>
          <a:xfrm>
            <a:off x="6504120" y="-1172851"/>
            <a:ext cx="3037986" cy="2989927"/>
          </a:xfrm>
          <a:prstGeom prst="ellipse">
            <a:avLst/>
          </a:prstGeom>
          <a:solidFill>
            <a:schemeClr val="accent5">
              <a:lumMod val="20000"/>
              <a:lumOff val="80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6EE5371-9210-4702-A373-F2DE3F7E1E7A}"/>
              </a:ext>
            </a:extLst>
          </p:cNvPr>
          <p:cNvSpPr/>
          <p:nvPr/>
        </p:nvSpPr>
        <p:spPr>
          <a:xfrm>
            <a:off x="813350" y="5521570"/>
            <a:ext cx="3037986" cy="2989927"/>
          </a:xfrm>
          <a:prstGeom prst="ellipse">
            <a:avLst/>
          </a:prstGeom>
          <a:solidFill>
            <a:srgbClr val="F2D6C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B7F103B-CF12-4FB1-BB12-102E4E13600C}"/>
              </a:ext>
            </a:extLst>
          </p:cNvPr>
          <p:cNvSpPr/>
          <p:nvPr/>
        </p:nvSpPr>
        <p:spPr>
          <a:xfrm>
            <a:off x="3601787" y="6050203"/>
            <a:ext cx="1198170" cy="1179215"/>
          </a:xfrm>
          <a:prstGeom prst="ellipse">
            <a:avLst/>
          </a:pr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B86B67-3E3E-4067-88FC-17C9F67280A0}"/>
              </a:ext>
            </a:extLst>
          </p:cNvPr>
          <p:cNvSpPr/>
          <p:nvPr/>
        </p:nvSpPr>
        <p:spPr>
          <a:xfrm flipH="1">
            <a:off x="5504349" y="6507694"/>
            <a:ext cx="268478" cy="264232"/>
          </a:xfrm>
          <a:prstGeom prst="ellipse">
            <a:avLst/>
          </a:prstGeom>
          <a:solidFill>
            <a:srgbClr val="7030A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16D1C5-DADC-4D5F-9924-48687041BE91}"/>
              </a:ext>
            </a:extLst>
          </p:cNvPr>
          <p:cNvSpPr/>
          <p:nvPr/>
        </p:nvSpPr>
        <p:spPr>
          <a:xfrm flipH="1">
            <a:off x="9297808" y="6208993"/>
            <a:ext cx="183375" cy="180475"/>
          </a:xfrm>
          <a:prstGeom prst="ellipse">
            <a:avLst/>
          </a:prstGeom>
          <a:solidFill>
            <a:schemeClr val="accent2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430CD54-7E47-4D51-9171-9D898775100E}"/>
              </a:ext>
            </a:extLst>
          </p:cNvPr>
          <p:cNvSpPr/>
          <p:nvPr/>
        </p:nvSpPr>
        <p:spPr>
          <a:xfrm flipH="1">
            <a:off x="6205916" y="1997703"/>
            <a:ext cx="183375" cy="180475"/>
          </a:xfrm>
          <a:prstGeom prst="ellipse">
            <a:avLst/>
          </a:prstGeom>
          <a:solidFill>
            <a:schemeClr val="accent2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A537598-AC9B-4D10-8856-AE5EE400EE0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r="86408"/>
          <a:stretch/>
        </p:blipFill>
        <p:spPr>
          <a:xfrm>
            <a:off x="1048254" y="1380269"/>
            <a:ext cx="1108212" cy="1085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5CF38F-0D0C-44E0-8CC5-2166BE2D95A7}"/>
              </a:ext>
            </a:extLst>
          </p:cNvPr>
          <p:cNvSpPr txBox="1"/>
          <p:nvPr/>
        </p:nvSpPr>
        <p:spPr>
          <a:xfrm>
            <a:off x="1844819" y="1520649"/>
            <a:ext cx="9810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dùng</a:t>
            </a:r>
            <a:r>
              <a:rPr lang="en-US" sz="2800" dirty="0"/>
              <a:t>,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phẩm</a:t>
            </a:r>
            <a:r>
              <a:rPr lang="en-US" sz="2800" dirty="0"/>
              <a:t>,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uống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thiết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 </a:t>
            </a:r>
            <a:r>
              <a:rPr lang="en-US" sz="2800" dirty="0" err="1"/>
              <a:t>hằng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.</a:t>
            </a:r>
            <a:endParaRPr lang="vi-VN" sz="2800" dirty="0"/>
          </a:p>
        </p:txBody>
      </p:sp>
      <p:pic>
        <p:nvPicPr>
          <p:cNvPr id="9218" name="Picture 2" descr="boy and a girl talking to each other Stock Vector | Adobe Stock">
            <a:extLst>
              <a:ext uri="{FF2B5EF4-FFF2-40B4-BE49-F238E27FC236}">
                <a16:creationId xmlns:a16="http://schemas.microsoft.com/office/drawing/2014/main" id="{3E277B0A-2893-4C0F-BC5E-2B6D253BB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196" y="2087940"/>
            <a:ext cx="5073650" cy="452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617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C39B91-580A-490F-98DF-E82AF96941D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7612" y="1486226"/>
            <a:ext cx="849467" cy="9988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E6200F-0DBC-471F-874C-990182B0C24B}"/>
              </a:ext>
            </a:extLst>
          </p:cNvPr>
          <p:cNvSpPr txBox="1"/>
          <p:nvPr/>
        </p:nvSpPr>
        <p:spPr>
          <a:xfrm>
            <a:off x="1727079" y="1200837"/>
            <a:ext cx="10102064" cy="195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Quan </a:t>
            </a:r>
            <a:r>
              <a:rPr lang="en-US" sz="2800" dirty="0" err="1"/>
              <a:t>sát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1.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loại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2.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thiết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đối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D7DF65-8ECA-43F5-ABD7-6AC023CD8198}"/>
              </a:ext>
            </a:extLst>
          </p:cNvPr>
          <p:cNvSpPr txBox="1"/>
          <p:nvPr/>
        </p:nvSpPr>
        <p:spPr>
          <a:xfrm>
            <a:off x="5152571" y="3986750"/>
            <a:ext cx="5886044" cy="195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phẩm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Gạo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dầu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ăn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nước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mắm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rau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củ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thịt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,…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Nuôi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sống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con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người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930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A35CF7-BCB7-452D-95B6-184A32E4808A}"/>
              </a:ext>
            </a:extLst>
          </p:cNvPr>
          <p:cNvSpPr txBox="1"/>
          <p:nvPr/>
        </p:nvSpPr>
        <p:spPr>
          <a:xfrm>
            <a:off x="2143688" y="4471789"/>
            <a:ext cx="5886044" cy="13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quạt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mũ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bảo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hiểm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Đồ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dùng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trong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gia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đình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12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199DA7-FA3C-4FF5-9F95-647F50E21988}"/>
              </a:ext>
            </a:extLst>
          </p:cNvPr>
          <p:cNvSpPr txBox="1"/>
          <p:nvPr/>
        </p:nvSpPr>
        <p:spPr>
          <a:xfrm>
            <a:off x="5351489" y="2123706"/>
            <a:ext cx="5886044" cy="13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Xe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máy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Phương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tiện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đi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lại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291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CD6FB5-AF73-42BA-B0CD-7C63BC1FA1F7}"/>
              </a:ext>
            </a:extLst>
          </p:cNvPr>
          <p:cNvSpPr txBox="1"/>
          <p:nvPr/>
        </p:nvSpPr>
        <p:spPr>
          <a:xfrm>
            <a:off x="6096000" y="2123706"/>
            <a:ext cx="5886044" cy="13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Thuốc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Phục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vụ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đời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sống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hàng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ngày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03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99E039-9855-4F28-9A64-A676EA2A35EE}"/>
              </a:ext>
            </a:extLst>
          </p:cNvPr>
          <p:cNvSpPr txBox="1"/>
          <p:nvPr/>
        </p:nvSpPr>
        <p:spPr>
          <a:xfrm>
            <a:off x="-109928" y="2461559"/>
            <a:ext cx="4906780" cy="13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Sách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vở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đồ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dùng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học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tập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Phục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vụ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việc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học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tập</a:t>
            </a:r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470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679683-87B1-4148-A199-5F927FC6C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16" y="2199991"/>
            <a:ext cx="907027" cy="9144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1025994" y="1806921"/>
            <a:ext cx="6214590" cy="32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thiết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err="1"/>
              <a:t>Nếu</a:t>
            </a:r>
            <a:r>
              <a:rPr lang="en-US" sz="2800" dirty="0"/>
              <a:t> </a:t>
            </a:r>
            <a:r>
              <a:rPr lang="en-US" sz="2800" dirty="0" err="1"/>
              <a:t>thiếu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,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?</a:t>
            </a:r>
            <a:endParaRPr lang="vi-VN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869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C39B91-580A-490F-98DF-E82AF96941D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2937" y="2127616"/>
            <a:ext cx="849467" cy="9988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E6200F-0DBC-471F-874C-990182B0C24B}"/>
              </a:ext>
            </a:extLst>
          </p:cNvPr>
          <p:cNvSpPr txBox="1"/>
          <p:nvPr/>
        </p:nvSpPr>
        <p:spPr>
          <a:xfrm>
            <a:off x="1118325" y="2127616"/>
            <a:ext cx="10465014" cy="32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Quan </a:t>
            </a:r>
            <a:r>
              <a:rPr lang="en-US" sz="2800" dirty="0" err="1"/>
              <a:t>sát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1. </a:t>
            </a:r>
            <a:r>
              <a:rPr lang="en-US" sz="2800" dirty="0" err="1"/>
              <a:t>Hoạt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</a:t>
            </a:r>
            <a:r>
              <a:rPr lang="en-US" sz="2800" dirty="0" err="1"/>
              <a:t>diễn</a:t>
            </a:r>
            <a:r>
              <a:rPr lang="en-US" sz="2800" dirty="0"/>
              <a:t> ra ở </a:t>
            </a:r>
            <a:r>
              <a:rPr lang="en-US" sz="2800" dirty="0" err="1"/>
              <a:t>đâu</a:t>
            </a:r>
            <a:r>
              <a:rPr lang="en-US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2.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khác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trưng</a:t>
            </a:r>
            <a:r>
              <a:rPr lang="en-US" sz="2800" dirty="0"/>
              <a:t> </a:t>
            </a:r>
            <a:r>
              <a:rPr lang="en-US" sz="2800" dirty="0" err="1"/>
              <a:t>bày</a:t>
            </a:r>
            <a:r>
              <a:rPr lang="en-US" sz="2800" dirty="0"/>
              <a:t>, </a:t>
            </a:r>
            <a:r>
              <a:rPr lang="en-US" sz="2800" dirty="0" err="1"/>
              <a:t>mua</a:t>
            </a:r>
            <a:r>
              <a:rPr lang="en-US" sz="2800" dirty="0"/>
              <a:t>, </a:t>
            </a:r>
            <a:r>
              <a:rPr lang="en-US" sz="2800" dirty="0" err="1"/>
              <a:t>bán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ở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nơi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3. 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lựa</a:t>
            </a:r>
            <a:r>
              <a:rPr lang="en-US" sz="2800" dirty="0"/>
              <a:t> </a:t>
            </a:r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?</a:t>
            </a:r>
            <a:endParaRPr lang="vi-VN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444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1.Hoatdongmuabanhanghoa[20210613102709646].md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487</Words>
  <Application>Microsoft Office PowerPoint</Application>
  <PresentationFormat>Widescreen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hung pham</cp:lastModifiedBy>
  <cp:revision>79</cp:revision>
  <dcterms:created xsi:type="dcterms:W3CDTF">2021-06-02T02:35:09Z</dcterms:created>
  <dcterms:modified xsi:type="dcterms:W3CDTF">2024-12-02T08:30:11Z</dcterms:modified>
</cp:coreProperties>
</file>