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3"/>
  </p:notesMasterIdLst>
  <p:sldIdLst>
    <p:sldId id="2007577142" r:id="rId5"/>
    <p:sldId id="333" r:id="rId6"/>
    <p:sldId id="334" r:id="rId7"/>
    <p:sldId id="2007577143" r:id="rId8"/>
    <p:sldId id="336" r:id="rId9"/>
    <p:sldId id="360" r:id="rId10"/>
    <p:sldId id="353"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025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9.jpg"/><Relationship Id="rId5" Type="http://schemas.openxmlformats.org/officeDocument/2006/relationships/notesSlide" Target="../notesSlides/notesSlide2.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3760764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3448095" y="727931"/>
            <a:ext cx="6026836"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rPr>
              <a:t>NGHE- VIẾT</a:t>
            </a:r>
            <a:endParaRPr kumimoji="0" lang="en-US"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4530187" y="2411047"/>
            <a:ext cx="3071675"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3147325" y="3224049"/>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Nghe - viết.</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323" y="3430137"/>
            <a:ext cx="406360" cy="384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23683" y="4324608"/>
            <a:ext cx="384000" cy="384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3147325" y="4112332"/>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chính tả: g/ gh.</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3147325" y="5000615"/>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lựa chọn.</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952" y="5206719"/>
            <a:ext cx="384000" cy="384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4410" y="166218"/>
            <a:ext cx="1865304" cy="1607885"/>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2391697" y="56729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96943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426099" y="62587"/>
            <a:ext cx="7082091"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973847" y="3515966"/>
            <a:ext cx="8113045" cy="2884637"/>
            <a:chOff x="-619978" y="944374"/>
            <a:chExt cx="6084784" cy="2163478"/>
          </a:xfrm>
          <a:noFill/>
        </p:grpSpPr>
        <p:sp>
          <p:nvSpPr>
            <p:cNvPr id="5" name="Rectangle 4">
              <a:extLst>
                <a:ext uri="{FF2B5EF4-FFF2-40B4-BE49-F238E27FC236}">
                  <a16:creationId xmlns:a16="http://schemas.microsoft.com/office/drawing/2014/main" id="{F3A00893-BE8B-5B41-BEEC-11F2E7ED6F7E}"/>
                </a:ext>
              </a:extLst>
            </p:cNvPr>
            <p:cNvSpPr/>
            <p:nvPr/>
          </p:nvSpPr>
          <p:spPr>
            <a:xfrm>
              <a:off x="-619978" y="944374"/>
              <a:ext cx="6084784" cy="2163478"/>
            </a:xfrm>
            <a:prstGeom prst="rect">
              <a:avLst/>
            </a:prstGeom>
            <a:grpFill/>
            <a:ln w="19050">
              <a:noFill/>
              <a:extLst>
                <a:ext uri="{C807C97D-BFC1-408E-A445-0C87EB9F89A2}">
                  <ask:lineSketchStyleProps xmlns:ask="http://schemas.microsoft.com/office/drawing/2018/sketchyshapes" xmln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Chị</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tre</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tóc</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Nàng mây áo trắng          é vào soi          ương.</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90896" y="2026113"/>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62271" y="1985520"/>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5644365" y="4854369"/>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endPar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8484955" y="4809122"/>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896069" y="763688"/>
            <a:ext cx="4187443" cy="3200977"/>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220081" y="4755878"/>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963776"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Củng</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Words>
  <Application>Microsoft Office PowerPoint</Application>
  <PresentationFormat>Widescreen</PresentationFormat>
  <Paragraphs>41</Paragraphs>
  <Slides>8</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等线</vt:lpstr>
      <vt:lpstr>Arial</vt:lpstr>
      <vt:lpstr>Arial-Rounded</vt:lpstr>
      <vt:lpstr>Calibri</vt:lpstr>
      <vt:lpstr>HP001 4 hàng</vt:lpstr>
      <vt:lpstr>Kalam</vt:lpstr>
      <vt:lpstr>Montserrat</vt:lpstr>
      <vt:lpstr>Times New Roman</vt:lpstr>
      <vt:lpstr>UTM Avo</vt:lpstr>
      <vt:lpstr>UTM Cookies</vt:lpstr>
      <vt:lpstr>小单纯体</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cp:revision>
  <dcterms:created xsi:type="dcterms:W3CDTF">2021-07-31T15:53:58Z</dcterms:created>
  <dcterms:modified xsi:type="dcterms:W3CDTF">2025-01-22T08:27:08Z</dcterms:modified>
</cp:coreProperties>
</file>