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7" r:id="rId3"/>
  </p:sldMasterIdLst>
  <p:notesMasterIdLst>
    <p:notesMasterId r:id="rId11"/>
  </p:notesMasterIdLst>
  <p:sldIdLst>
    <p:sldId id="2007577146" r:id="rId4"/>
    <p:sldId id="317" r:id="rId5"/>
    <p:sldId id="361" r:id="rId6"/>
    <p:sldId id="362" r:id="rId7"/>
    <p:sldId id="2007577147" r:id="rId8"/>
    <p:sldId id="283" r:id="rId9"/>
    <p:sldId id="200757714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42B16-FB9D-4FED-94FD-E92201194C73}" type="datetimeFigureOut">
              <a:rPr lang="en-US" smtClean="0"/>
              <a:t>22/1/2025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E62C0-617D-49F3-B780-5A8B92978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8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285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DFC7BF0-0F9F-4250-8448-99D98C14468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63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763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9180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10565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45274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391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710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569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slow" p14:dur="3500" advClick="0" advTm="3000">
        <p:random/>
      </p:transition>
    </mc:Choice>
    <mc:Fallback xmlns="">
      <p:transition spd="slow" advClick="0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5B48A23-F086-E848-93F2-BE7280BF92FE}"/>
              </a:ext>
            </a:extLst>
          </p:cNvPr>
          <p:cNvSpPr/>
          <p:nvPr userDrawn="1"/>
        </p:nvSpPr>
        <p:spPr>
          <a:xfrm>
            <a:off x="8639426" y="6570742"/>
            <a:ext cx="2066591" cy="256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67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en-VN" sz="1067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519019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F4DFE0B-740D-4032-8B67-D1F8B4C6A3A6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/>
              <a:t>Hương</a:t>
            </a:r>
            <a:r>
              <a:rPr lang="en-US" sz="1200" i="1" dirty="0"/>
              <a:t> </a:t>
            </a:r>
            <a:r>
              <a:rPr lang="en-US" sz="1200" i="1" dirty="0" err="1"/>
              <a:t>Thảo</a:t>
            </a:r>
            <a:r>
              <a:rPr lang="en-US" sz="1200" i="1" dirty="0"/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53798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12" Type="http://schemas.openxmlformats.org/officeDocument/2006/relationships/image" Target="../media/image12.jpeg"/><Relationship Id="rId17" Type="http://schemas.openxmlformats.org/officeDocument/2006/relationships/image" Target="../media/image15.png"/><Relationship Id="rId2" Type="http://schemas.openxmlformats.org/officeDocument/2006/relationships/image" Target="../media/image6.png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1.jpeg"/><Relationship Id="rId5" Type="http://schemas.openxmlformats.org/officeDocument/2006/relationships/image" Target="../media/image8.png"/><Relationship Id="rId15" Type="http://schemas.openxmlformats.org/officeDocument/2006/relationships/image" Target="../media/image14.jpeg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microsoft.com/office/2007/relationships/hdphoto" Target="../media/hdphoto4.wdp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7.wdp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9.wdp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0.wdp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EBF774A-0A59-461A-9EBC-7B716A9C25E7}"/>
              </a:ext>
            </a:extLst>
          </p:cNvPr>
          <p:cNvGrpSpPr/>
          <p:nvPr/>
        </p:nvGrpSpPr>
        <p:grpSpPr>
          <a:xfrm>
            <a:off x="2428798" y="1135334"/>
            <a:ext cx="5874569" cy="4424362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0E1DD19-FB41-4A45-9C03-06AD112F71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6D312B-B1F8-48AB-A594-9103F69B891E}"/>
                </a:ext>
              </a:extLst>
            </p:cNvPr>
            <p:cNvSpPr txBox="1"/>
            <p:nvPr/>
          </p:nvSpPr>
          <p:spPr>
            <a:xfrm>
              <a:off x="1997286" y="3255980"/>
              <a:ext cx="3409987" cy="631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17479D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LUYỆN VIẾT ĐOẠN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5F6E14D-3149-4D8B-BE0B-3488208A2ACF}"/>
                </a:ext>
              </a:extLst>
            </p:cNvPr>
            <p:cNvSpPr txBox="1"/>
            <p:nvPr/>
          </p:nvSpPr>
          <p:spPr>
            <a:xfrm>
              <a:off x="2366264" y="2595991"/>
              <a:ext cx="3041009" cy="6369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vi-VN" sz="3733" b="1" i="0" u="none" strike="noStrike" kern="0" cap="none" spc="0" normalizeH="0" baseline="0" noProof="0" dirty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TIẾT </a:t>
              </a:r>
              <a:r>
                <a:rPr kumimoji="0" lang="en-US" sz="3733" b="1" i="0" u="none" strike="noStrike" kern="0" cap="none" spc="0" normalizeH="0" baseline="0" noProof="0">
                  <a:ln>
                    <a:noFill/>
                  </a:ln>
                  <a:solidFill>
                    <a:srgbClr val="FFAB40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/>
                  <a:sym typeface="Arial"/>
                </a:rPr>
                <a:t>5</a:t>
              </a:r>
              <a:endPara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8C9B9DB9-E932-4719-BB9B-D5EF917A0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9634" y="3760231"/>
            <a:ext cx="2647507" cy="264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7927E2E-E2FD-4379-A8B3-428CCE4949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102" y="101115"/>
            <a:ext cx="1865304" cy="160788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9741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20210409090849_wm_shs-tieng-viet-2-tap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58" t="7289" r="85745" b="87276"/>
          <a:stretch/>
        </p:blipFill>
        <p:spPr bwMode="auto">
          <a:xfrm>
            <a:off x="2147454" y="495015"/>
            <a:ext cx="928255" cy="853440"/>
          </a:xfrm>
          <a:prstGeom prst="roundRect">
            <a:avLst>
              <a:gd name="adj" fmla="val 4588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75709" y="603699"/>
            <a:ext cx="8127910" cy="560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1.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 các tấm thiệp dưới đây và trả lời câu hỏi 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E5E4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2AEF1E86-AC86-5241-A433-5DF5FCCAE24E}"/>
              </a:ext>
            </a:extLst>
          </p:cNvPr>
          <p:cNvGrpSpPr/>
          <p:nvPr/>
        </p:nvGrpSpPr>
        <p:grpSpPr>
          <a:xfrm>
            <a:off x="2721602" y="1348456"/>
            <a:ext cx="3032801" cy="4299712"/>
            <a:chOff x="1169642" y="844295"/>
            <a:chExt cx="2274601" cy="3224784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B4ACBB0-E07D-B047-BC29-0A0A89267AAB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66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A720F7BE-6529-8C47-A3F6-965B5EE59C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68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8E72915F-9E0F-274B-A1E2-D228734F2B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0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AB7DF7F8-6B74-F34B-867E-6E11C3CF29D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6E77C917-C9A3-0C42-A99A-431C5EEFCDF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2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A187BB3B-5D7D-DC4C-B12A-40FF42924E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4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CC9B5D72-7E33-CD49-A575-32BCD5E063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6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23A9FE6E-60B0-E74B-A8C1-5E0C8FADFA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FC4F0A8-CC68-E445-B9F2-B2EFAEFD76DF}"/>
                </a:ext>
              </a:extLst>
            </p:cNvPr>
            <p:cNvSpPr txBox="1"/>
            <p:nvPr/>
          </p:nvSpPr>
          <p:spPr>
            <a:xfrm>
              <a:off x="1192277" y="2092215"/>
              <a:ext cx="2251966" cy="14255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EAD9442-3B9A-9341-B804-D3C7206B4685}"/>
              </a:ext>
            </a:extLst>
          </p:cNvPr>
          <p:cNvGrpSpPr/>
          <p:nvPr/>
        </p:nvGrpSpPr>
        <p:grpSpPr>
          <a:xfrm>
            <a:off x="6760696" y="1459533"/>
            <a:ext cx="3140888" cy="4188634"/>
            <a:chOff x="4194222" y="1080229"/>
            <a:chExt cx="2355666" cy="314147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CCB8503-ECB7-D241-B2C4-F190B44C653D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1948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37340985-A0EC-1F4A-9B1C-1D892E145D3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78" name="Picture 22" descr="Vector bánh chưng hình vẻ đẹp">
              <a:extLst>
                <a:ext uri="{FF2B5EF4-FFF2-40B4-BE49-F238E27FC236}">
                  <a16:creationId xmlns:a16="http://schemas.microsoft.com/office/drawing/2014/main" id="{1F1A987C-0629-D044-ADD5-A7ABBB15FF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D7C417D8-1A59-6446-BEA7-4839A600255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82" name="Picture 26" descr="Tổng hợp ảnh Hoa Đào PNG">
              <a:extLst>
                <a:ext uri="{FF2B5EF4-FFF2-40B4-BE49-F238E27FC236}">
                  <a16:creationId xmlns:a16="http://schemas.microsoft.com/office/drawing/2014/main" id="{29EEAB3F-45B1-4D46-8363-C4C4D1D96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80F856-F59D-4C4F-B3CB-01BC102F761F}"/>
                </a:ext>
              </a:extLst>
            </p:cNvPr>
            <p:cNvSpPr txBox="1"/>
            <p:nvPr/>
          </p:nvSpPr>
          <p:spPr>
            <a:xfrm>
              <a:off x="4298086" y="2106323"/>
              <a:ext cx="1999663" cy="1652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1867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618298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BFADBFA-BDF0-3846-BE73-BDCDC874A722}"/>
              </a:ext>
            </a:extLst>
          </p:cNvPr>
          <p:cNvGrpSpPr/>
          <p:nvPr/>
        </p:nvGrpSpPr>
        <p:grpSpPr>
          <a:xfrm>
            <a:off x="2106901" y="541867"/>
            <a:ext cx="3722105" cy="5364217"/>
            <a:chOff x="1161764" y="844295"/>
            <a:chExt cx="2229135" cy="324833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E806A52-B8E8-D24C-8E99-52289BC215D1}"/>
                </a:ext>
              </a:extLst>
            </p:cNvPr>
            <p:cNvSpPr/>
            <p:nvPr/>
          </p:nvSpPr>
          <p:spPr>
            <a:xfrm>
              <a:off x="1200886" y="1011990"/>
              <a:ext cx="2190013" cy="3057089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10" descr="Decal trang trí cành đào xuân 7 PK608 - Đỏ - Shop VnExpress">
              <a:extLst>
                <a:ext uri="{FF2B5EF4-FFF2-40B4-BE49-F238E27FC236}">
                  <a16:creationId xmlns:a16="http://schemas.microsoft.com/office/drawing/2014/main" id="{7B367737-D000-164B-953E-DBE469F0B0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1420" y="844295"/>
              <a:ext cx="1051931" cy="10519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2" descr="Hình ảnh Đèn Lồng Màu đỏ Xinh Đèn, Xinh, đỏ, Màu đỏ miễn phí tải tập tin  PNG PSDComment và Vector">
              <a:extLst>
                <a:ext uri="{FF2B5EF4-FFF2-40B4-BE49-F238E27FC236}">
                  <a16:creationId xmlns:a16="http://schemas.microsoft.com/office/drawing/2014/main" id="{7AC69A96-4C37-0F49-98AC-72C9674003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60000" y1="81506" x2="60000" y2="8150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858" y="1535666"/>
              <a:ext cx="452255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5AE47FF5-14F4-A84E-9367-2B9A73192F4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>
              <a:off x="1844462" y="1401361"/>
              <a:ext cx="237323" cy="4519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4" descr="Lantern PNG Images | Vector and PSD Files | Free Download on Pngtree">
              <a:extLst>
                <a:ext uri="{FF2B5EF4-FFF2-40B4-BE49-F238E27FC236}">
                  <a16:creationId xmlns:a16="http://schemas.microsoft.com/office/drawing/2014/main" id="{045E0EF2-8F39-934C-9ECF-187D861E6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389" b="90000" l="10000" r="90000">
                          <a14:foregroundMark x1="49167" y1="1389" x2="49167" y2="105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32" r="28388" b="11492"/>
            <a:stretch/>
          </p:blipFill>
          <p:spPr bwMode="auto">
            <a:xfrm rot="20962763">
              <a:off x="2121419" y="1140795"/>
              <a:ext cx="162095" cy="308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6" descr="Fireworks Vector Illustration Royalty Free Cliparts, Vectors, And Stock  Illustration. Image 40818577.">
              <a:extLst>
                <a:ext uri="{FF2B5EF4-FFF2-40B4-BE49-F238E27FC236}">
                  <a16:creationId xmlns:a16="http://schemas.microsoft.com/office/drawing/2014/main" id="{FE2662A9-0F84-2140-8953-5E1DA468E2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1948" y="1401361"/>
              <a:ext cx="437529" cy="4923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8" descr="Hình ảnh Pháo Bông Pháo Hoa, Pháo Hoa Vector, Sáng, Bắn Pháo Hoa miễn phí  tải tập tin PNG PSDComment và Vector">
              <a:extLst>
                <a:ext uri="{FF2B5EF4-FFF2-40B4-BE49-F238E27FC236}">
                  <a16:creationId xmlns:a16="http://schemas.microsoft.com/office/drawing/2014/main" id="{BBE66398-38E3-CF4D-B676-965A7369CCF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26"/>
            <a:stretch/>
          </p:blipFill>
          <p:spPr bwMode="auto">
            <a:xfrm>
              <a:off x="1169642" y="1698131"/>
              <a:ext cx="431568" cy="405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0" descr="Vector Bánh Chưng, Dưa Hấu Đỏ, Cành Đào, Cành Mai Ngày Tết">
              <a:extLst>
                <a:ext uri="{FF2B5EF4-FFF2-40B4-BE49-F238E27FC236}">
                  <a16:creationId xmlns:a16="http://schemas.microsoft.com/office/drawing/2014/main" id="{A32EED56-DCEC-C24C-9F31-3B48057BB68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" r="4838" b="8739"/>
            <a:stretch/>
          </p:blipFill>
          <p:spPr bwMode="auto">
            <a:xfrm>
              <a:off x="2579478" y="3476628"/>
              <a:ext cx="798576" cy="5766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4D1AABB-D79E-C845-9780-0D82BB29828D}"/>
                </a:ext>
              </a:extLst>
            </p:cNvPr>
            <p:cNvSpPr txBox="1"/>
            <p:nvPr/>
          </p:nvSpPr>
          <p:spPr>
            <a:xfrm>
              <a:off x="1161764" y="1741768"/>
              <a:ext cx="2185777" cy="23508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Tết Nguyên đán, cháu kính chúc ông bà luôn mạnh khoẻ và vui vẻ.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Cháu của ông bà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DF3C7E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Lê Hiếu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548C345-A8D9-BE45-96F8-EB523D05489A}"/>
              </a:ext>
            </a:extLst>
          </p:cNvPr>
          <p:cNvSpPr txBox="1"/>
          <p:nvPr/>
        </p:nvSpPr>
        <p:spPr>
          <a:xfrm>
            <a:off x="5989219" y="731518"/>
            <a:ext cx="6040024" cy="444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2E543E-2FCD-CF46-8C0F-C01D4EDEB1E0}"/>
              </a:ext>
            </a:extLst>
          </p:cNvPr>
          <p:cNvSpPr txBox="1"/>
          <p:nvPr/>
        </p:nvSpPr>
        <p:spPr>
          <a:xfrm>
            <a:off x="5989219" y="1481403"/>
            <a:ext cx="6025649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Lê Hiếu viết cho ông bà.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196A06-EDB1-CF45-ADD4-713887D6FF96}"/>
              </a:ext>
            </a:extLst>
          </p:cNvPr>
          <p:cNvSpPr txBox="1"/>
          <p:nvPr/>
        </p:nvSpPr>
        <p:spPr>
          <a:xfrm>
            <a:off x="6003594" y="3176269"/>
            <a:ext cx="5519622" cy="576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575FC4-0353-5F48-8604-574A092BBAD5}"/>
              </a:ext>
            </a:extLst>
          </p:cNvPr>
          <p:cNvSpPr txBox="1"/>
          <p:nvPr/>
        </p:nvSpPr>
        <p:spPr>
          <a:xfrm>
            <a:off x="6096000" y="4716358"/>
            <a:ext cx="5649158" cy="1124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ông bà mạnh khoẻ, vui vẻ.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202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1E7AF98-DC58-9C40-BA2D-572FCA43FC52}"/>
              </a:ext>
            </a:extLst>
          </p:cNvPr>
          <p:cNvGrpSpPr/>
          <p:nvPr/>
        </p:nvGrpSpPr>
        <p:grpSpPr>
          <a:xfrm>
            <a:off x="2150467" y="636693"/>
            <a:ext cx="4006493" cy="5323047"/>
            <a:chOff x="4194222" y="1080229"/>
            <a:chExt cx="2355666" cy="314147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C04CA0C-2753-964E-B33E-EB280EB77FA8}"/>
                </a:ext>
              </a:extLst>
            </p:cNvPr>
            <p:cNvSpPr/>
            <p:nvPr/>
          </p:nvSpPr>
          <p:spPr>
            <a:xfrm>
              <a:off x="4194222" y="1163228"/>
              <a:ext cx="2190013" cy="3057089"/>
            </a:xfrm>
            <a:prstGeom prst="rect">
              <a:avLst/>
            </a:prstGeom>
            <a:solidFill>
              <a:srgbClr val="ED3D6C"/>
            </a:solidFill>
            <a:ln w="12700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VN" sz="1867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pic>
          <p:nvPicPr>
            <p:cNvPr id="4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A021B1E1-DC84-7544-8575-B4B17EF981D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0752269" flipH="1">
              <a:off x="4290019" y="3484131"/>
              <a:ext cx="497328" cy="547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2" descr="Vector bánh chưng hình vẻ đẹp">
              <a:extLst>
                <a:ext uri="{FF2B5EF4-FFF2-40B4-BE49-F238E27FC236}">
                  <a16:creationId xmlns:a16="http://schemas.microsoft.com/office/drawing/2014/main" id="{34CEDC87-186F-F34B-BEB7-65C7FC5A13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clrChange>
                <a:clrFrom>
                  <a:srgbClr val="FAFAFA"/>
                </a:clrFrom>
                <a:clrTo>
                  <a:srgbClr val="FAFAFA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684" b="21766"/>
            <a:stretch/>
          </p:blipFill>
          <p:spPr bwMode="auto">
            <a:xfrm>
              <a:off x="4194222" y="3841431"/>
              <a:ext cx="672456" cy="3802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4" descr="Hình ảnh Vàng Thỏi Vàng Fortune, Màu Vàng., Nguyên Bảo, Tài Sản miễn phí  tải tập tin PNG PSDComment và Vector">
              <a:extLst>
                <a:ext uri="{FF2B5EF4-FFF2-40B4-BE49-F238E27FC236}">
                  <a16:creationId xmlns:a16="http://schemas.microsoft.com/office/drawing/2014/main" id="{B0EA5F56-5CF1-5641-8654-444ECF8F34A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583" b="76250" l="50417" r="98417">
                          <a14:foregroundMark x1="55750" y1="63417" x2="55750" y2="63417"/>
                          <a14:foregroundMark x1="53833" y1="66833" x2="74583" y2="63083"/>
                          <a14:foregroundMark x1="70583" y1="75250" x2="80750" y2="73583"/>
                          <a14:foregroundMark x1="80750" y1="73583" x2="89667" y2="67000"/>
                          <a14:foregroundMark x1="89667" y1="67000" x2="91333" y2="61667"/>
                          <a14:foregroundMark x1="91333" y1="61500" x2="82083" y2="56417"/>
                          <a14:foregroundMark x1="82083" y1="56417" x2="61417" y2="54833"/>
                          <a14:foregroundMark x1="61417" y1="54833" x2="53667" y2="55667"/>
                          <a14:foregroundMark x1="52500" y1="55583" x2="53000" y2="49167"/>
                          <a14:foregroundMark x1="52667" y1="48167" x2="50417" y2="55417"/>
                          <a14:foregroundMark x1="75500" y1="51583" x2="85000" y2="51667"/>
                          <a14:foregroundMark x1="85000" y1="51667" x2="94750" y2="57667"/>
                          <a14:foregroundMark x1="81583" y1="48750" x2="78000" y2="48917"/>
                          <a14:foregroundMark x1="71333" y1="76333" x2="71333" y2="76333"/>
                          <a14:foregroundMark x1="93833" y1="35083" x2="87167" y2="27167"/>
                          <a14:foregroundMark x1="87167" y1="27167" x2="82000" y2="26500"/>
                          <a14:foregroundMark x1="82000" y1="26333" x2="98417" y2="25917"/>
                          <a14:foregroundMark x1="95333" y1="24333" x2="93833" y2="23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83" t="21766" b="21196"/>
            <a:stretch/>
          </p:blipFill>
          <p:spPr bwMode="auto">
            <a:xfrm rot="21214890">
              <a:off x="5988089" y="3813754"/>
              <a:ext cx="355532" cy="3913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6" descr="Tổng hợp ảnh Hoa Đào PNG">
              <a:extLst>
                <a:ext uri="{FF2B5EF4-FFF2-40B4-BE49-F238E27FC236}">
                  <a16:creationId xmlns:a16="http://schemas.microsoft.com/office/drawing/2014/main" id="{71EF4806-1B5C-0241-80C3-D494D2DA0F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4719" y="1080229"/>
              <a:ext cx="2185169" cy="10971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F6E0DF-A217-E049-AFBF-DC86CA9C209F}"/>
                </a:ext>
              </a:extLst>
            </p:cNvPr>
            <p:cNvSpPr txBox="1"/>
            <p:nvPr/>
          </p:nvSpPr>
          <p:spPr>
            <a:xfrm>
              <a:off x="4289397" y="2050443"/>
              <a:ext cx="1999663" cy="1655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Nhân dịp năm mới con chúc bố mẹ mọi điều tốt đẹp.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Con của bố mẹ</a:t>
              </a:r>
            </a:p>
            <a:p>
              <a:pPr marL="0" marR="0" lvl="0" indent="0" algn="r" defTabSz="121917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VN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Phương Mai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482E249-2B13-244D-9D9F-2D5C01548D84}"/>
              </a:ext>
            </a:extLst>
          </p:cNvPr>
          <p:cNvSpPr txBox="1"/>
          <p:nvPr/>
        </p:nvSpPr>
        <p:spPr>
          <a:xfrm>
            <a:off x="6165326" y="731518"/>
            <a:ext cx="4090253" cy="445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a. Mỗi tấm thiệp trên là của ai viết gửi đến ai?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b. Mỗi tấm thiệp đó được viết trong dịp nào?</a:t>
            </a: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1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c. Người viết chúc điều gì?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F52EA1-CE00-214E-910F-836CAC3DBB1A}"/>
              </a:ext>
            </a:extLst>
          </p:cNvPr>
          <p:cNvSpPr txBox="1"/>
          <p:nvPr/>
        </p:nvSpPr>
        <p:spPr>
          <a:xfrm>
            <a:off x="6165326" y="1671621"/>
            <a:ext cx="4558899" cy="100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của bạn Phương Mai viết cho bố mẹ.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C176D1-8121-CB45-AC13-7B273D3ABD5E}"/>
              </a:ext>
            </a:extLst>
          </p:cNvPr>
          <p:cNvSpPr txBox="1"/>
          <p:nvPr/>
        </p:nvSpPr>
        <p:spPr>
          <a:xfrm>
            <a:off x="6179700" y="3629030"/>
            <a:ext cx="3949277" cy="522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Thiệp được viết trong dịp Tết.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7BCDF5-FFEA-9841-9A67-2D2FBF1A04BD}"/>
              </a:ext>
            </a:extLst>
          </p:cNvPr>
          <p:cNvSpPr txBox="1"/>
          <p:nvPr/>
        </p:nvSpPr>
        <p:spPr>
          <a:xfrm>
            <a:off x="6165325" y="4811661"/>
            <a:ext cx="4558899" cy="100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VN" sz="2133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Wingdings" pitchFamily="2" charset="2"/>
              </a:rPr>
              <a:t> Người viết chúc bố mẹ mọi điều tốt đẹp.</a:t>
            </a:r>
            <a:endParaRPr kumimoji="0" lang="en-VN" sz="2133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013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C37F3797-CE18-4A1D-9926-791474924172}"/>
              </a:ext>
            </a:extLst>
          </p:cNvPr>
          <p:cNvSpPr txBox="1"/>
          <p:nvPr/>
        </p:nvSpPr>
        <p:spPr>
          <a:xfrm>
            <a:off x="1980858" y="243840"/>
            <a:ext cx="7835425" cy="1073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 </a:t>
            </a: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BAE5E4">
                    <a:lumMod val="50000"/>
                  </a:srgbClr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 hãy viết một tấm thiệp chúc Tết gửi cho một người bạn hoặc người thân ở xa.</a:t>
            </a:r>
          </a:p>
        </p:txBody>
      </p:sp>
      <p:pic>
        <p:nvPicPr>
          <p:cNvPr id="10" name="Picture 2" descr="Thiệp Tết, Thiệp chúc mừng năm mới, thiep chuc mung nam moi">
            <a:extLst>
              <a:ext uri="{FF2B5EF4-FFF2-40B4-BE49-F238E27FC236}">
                <a16:creationId xmlns:a16="http://schemas.microsoft.com/office/drawing/2014/main" id="{B1DD90F3-42BA-4919-9B38-B0483DD9C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200" y="1187027"/>
            <a:ext cx="5670973" cy="56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3C0946B-8596-41AE-826C-CB1D0F7A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6484912" y="-1276"/>
            <a:ext cx="5707087" cy="3430276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D39A166-ECA0-478D-BA06-395C2FA9F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1388297"/>
            <a:ext cx="6502323" cy="546970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AF36C5B-544C-4465-BF68-E96543FA8E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7240153" y="1880886"/>
            <a:ext cx="4951846" cy="501691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3DA95A3-DE1C-4F5B-AB72-03CDB6FF8C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1" y="0"/>
            <a:ext cx="5689678" cy="3761772"/>
          </a:xfrm>
          <a:prstGeom prst="rect">
            <a:avLst/>
          </a:prstGeom>
        </p:spPr>
      </p:pic>
      <p:grpSp>
        <p:nvGrpSpPr>
          <p:cNvPr id="16" name="组合 15">
            <a:extLst>
              <a:ext uri="{FF2B5EF4-FFF2-40B4-BE49-F238E27FC236}">
                <a16:creationId xmlns:a16="http://schemas.microsoft.com/office/drawing/2014/main" id="{F16612A4-CAB9-4A66-ABD4-F8503C3C5F37}"/>
              </a:ext>
            </a:extLst>
          </p:cNvPr>
          <p:cNvGrpSpPr/>
          <p:nvPr/>
        </p:nvGrpSpPr>
        <p:grpSpPr>
          <a:xfrm>
            <a:off x="2364936" y="2051505"/>
            <a:ext cx="7917564" cy="2665450"/>
            <a:chOff x="2364936" y="2051505"/>
            <a:chExt cx="7917564" cy="266545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5B917BA8-C6A6-433D-9077-EF5F564C1CE1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5F6365CF-F53D-43C6-BCE7-BF3FCA52DEDA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EBA1B63-E0F8-43FE-8861-35B86B1DB06D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E9B24768-1EB9-4F89-84F2-F9E780B90DC9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id="{C32C0BDC-400A-4396-AE9E-FD83351A6C72}"/>
              </a:ext>
            </a:extLst>
          </p:cNvPr>
          <p:cNvSpPr/>
          <p:nvPr/>
        </p:nvSpPr>
        <p:spPr>
          <a:xfrm>
            <a:off x="2653830" y="2580792"/>
            <a:ext cx="7366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Củng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cố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bài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Arial" panose="020B0604020202020204" pitchFamily="34" charset="0"/>
                <a:ea typeface="小单纯体" panose="02010601030101010101" pitchFamily="2" charset="-122"/>
                <a:cs typeface="Arial" panose="020B0604020202020204" pitchFamily="34" charset="0"/>
              </a:rPr>
              <a:t>học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srgbClr val="A26D3D"/>
              </a:solidFill>
              <a:effectLst/>
              <a:uLnTx/>
              <a:uFillTx/>
              <a:latin typeface="Arial" panose="020B0604020202020204" pitchFamily="34" charset="0"/>
              <a:ea typeface="小单纯体" panose="02010601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29" name="图片 28">
            <a:extLst>
              <a:ext uri="{FF2B5EF4-FFF2-40B4-BE49-F238E27FC236}">
                <a16:creationId xmlns:a16="http://schemas.microsoft.com/office/drawing/2014/main" id="{1834BFB7-EDB9-42CF-91DA-47612E2802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4058140" y="1308122"/>
            <a:ext cx="1040692" cy="1141913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97EA54EA-08A6-4F5B-A051-45EB7EFD4E1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879" b="98908" l="26886" r="47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96" t="83312" r="51923" b="344"/>
          <a:stretch/>
        </p:blipFill>
        <p:spPr>
          <a:xfrm>
            <a:off x="7830157" y="4231852"/>
            <a:ext cx="783500" cy="859705"/>
          </a:xfrm>
          <a:prstGeom prst="rect">
            <a:avLst/>
          </a:prstGeom>
          <a:effectLst>
            <a:outerShdw blurRad="50800" dist="38100" dir="2700000" sx="104000" sy="104000" algn="tl" rotWithShape="0">
              <a:prstClr val="black">
                <a:alpha val="34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9258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A782555-E932-492A-AF40-6A6DCA132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54" b="76709"/>
          <a:stretch/>
        </p:blipFill>
        <p:spPr>
          <a:xfrm>
            <a:off x="8996032" y="0"/>
            <a:ext cx="3195968" cy="192095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08EFA79-4A60-475B-9D9C-0D22E7CEC4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21" b="72996"/>
          <a:stretch/>
        </p:blipFill>
        <p:spPr>
          <a:xfrm>
            <a:off x="-9748" y="0"/>
            <a:ext cx="3186219" cy="210659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B72E5C8-3A7C-49F6-8AFA-9C7B6B682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t="62109" r="28789" b="-55"/>
          <a:stretch/>
        </p:blipFill>
        <p:spPr>
          <a:xfrm>
            <a:off x="0" y="3794967"/>
            <a:ext cx="3961708" cy="3063033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57E0B756-4E9C-4D6B-A07C-1C0F24BCE6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5" t="61875" r="1276" b="171"/>
          <a:stretch/>
        </p:blipFill>
        <p:spPr>
          <a:xfrm>
            <a:off x="9418966" y="4048530"/>
            <a:ext cx="2773034" cy="2809470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E0DD14E7-2DA3-416A-A02D-B1FE574EB50B}"/>
              </a:ext>
            </a:extLst>
          </p:cNvPr>
          <p:cNvGrpSpPr/>
          <p:nvPr/>
        </p:nvGrpSpPr>
        <p:grpSpPr>
          <a:xfrm>
            <a:off x="757803" y="1631894"/>
            <a:ext cx="10676394" cy="3594211"/>
            <a:chOff x="2364936" y="2051505"/>
            <a:chExt cx="7917564" cy="2665450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497EF31D-0906-4E93-856E-FB0B7E553560}"/>
                </a:ext>
              </a:extLst>
            </p:cNvPr>
            <p:cNvSpPr/>
            <p:nvPr/>
          </p:nvSpPr>
          <p:spPr>
            <a:xfrm>
              <a:off x="2428568" y="2128383"/>
              <a:ext cx="7816645" cy="251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ACF40AE-4493-4B3D-960D-1A90D63A9428}"/>
                </a:ext>
              </a:extLst>
            </p:cNvPr>
            <p:cNvSpPr/>
            <p:nvPr/>
          </p:nvSpPr>
          <p:spPr>
            <a:xfrm>
              <a:off x="2580968" y="2280784"/>
              <a:ext cx="7497097" cy="2251888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B6C76500-9C8A-42F6-9A0C-AF1F67B42B4F}"/>
                </a:ext>
              </a:extLst>
            </p:cNvPr>
            <p:cNvSpPr/>
            <p:nvPr/>
          </p:nvSpPr>
          <p:spPr>
            <a:xfrm>
              <a:off x="2364936" y="2051505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2798C677-93DB-496B-BB9D-C39F40B69718}"/>
                </a:ext>
              </a:extLst>
            </p:cNvPr>
            <p:cNvSpPr/>
            <p:nvPr/>
          </p:nvSpPr>
          <p:spPr>
            <a:xfrm>
              <a:off x="9987533" y="4395364"/>
              <a:ext cx="294967" cy="321591"/>
            </a:xfrm>
            <a:prstGeom prst="rect">
              <a:avLst/>
            </a:prstGeom>
            <a:noFill/>
            <a:ln>
              <a:solidFill>
                <a:srgbClr val="A26D3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A26D3D"/>
                </a:solidFill>
                <a:effectLst/>
                <a:uLnTx/>
                <a:uFillTx/>
                <a:latin typeface="小单纯体" panose="02010601030101010101" pitchFamily="2" charset="-122"/>
                <a:ea typeface="小单纯体" panose="02010601030101010101" pitchFamily="2" charset="-122"/>
                <a:cs typeface="+mn-cs"/>
              </a:endParaRPr>
            </a:p>
          </p:txBody>
        </p:sp>
      </p:grpSp>
      <p:sp>
        <p:nvSpPr>
          <p:cNvPr id="14" name="文本框 13">
            <a:extLst>
              <a:ext uri="{FF2B5EF4-FFF2-40B4-BE49-F238E27FC236}">
                <a16:creationId xmlns:a16="http://schemas.microsoft.com/office/drawing/2014/main" id="{5A63B608-23EF-4F26-B83A-98934782C019}"/>
              </a:ext>
            </a:extLst>
          </p:cNvPr>
          <p:cNvSpPr txBox="1"/>
          <p:nvPr/>
        </p:nvSpPr>
        <p:spPr>
          <a:xfrm>
            <a:off x="2339598" y="2405920"/>
            <a:ext cx="84201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vi-VN" altLang="zh-CN" sz="4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 đọc một bài thơ hoặc một câu chuyện về ngày Tết.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B5E10A56-CAD3-4A72-9B46-5576422FB76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37" t="26498" r="72450" b="67088"/>
          <a:stretch/>
        </p:blipFill>
        <p:spPr>
          <a:xfrm>
            <a:off x="7577731" y="5037174"/>
            <a:ext cx="1616597" cy="1204528"/>
          </a:xfrm>
          <a:prstGeom prst="rect">
            <a:avLst/>
          </a:prstGeom>
        </p:spPr>
      </p:pic>
      <p:grpSp>
        <p:nvGrpSpPr>
          <p:cNvPr id="25" name="组合 24">
            <a:extLst>
              <a:ext uri="{FF2B5EF4-FFF2-40B4-BE49-F238E27FC236}">
                <a16:creationId xmlns:a16="http://schemas.microsoft.com/office/drawing/2014/main" id="{49701490-7986-458B-93BD-0D31ADDB7E7C}"/>
              </a:ext>
            </a:extLst>
          </p:cNvPr>
          <p:cNvGrpSpPr/>
          <p:nvPr/>
        </p:nvGrpSpPr>
        <p:grpSpPr>
          <a:xfrm>
            <a:off x="91627" y="1007572"/>
            <a:ext cx="2644727" cy="4631866"/>
            <a:chOff x="1794768" y="1421343"/>
            <a:chExt cx="2024065" cy="3544864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id="{092DCF09-A8D9-4C10-9CC4-384CB2BB72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1794768" y="2842025"/>
              <a:ext cx="1204652" cy="2124182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CCF4C5AB-5233-4AE7-A1FD-7810AD1B6F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550691" y="2739370"/>
              <a:ext cx="989583" cy="1744947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A5E9C73B-783D-4462-B02B-E4B83A85B1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995" t="36034" r="2829" b="41425"/>
            <a:stretch/>
          </p:blipFill>
          <p:spPr>
            <a:xfrm>
              <a:off x="2130119" y="1782289"/>
              <a:ext cx="1204652" cy="2124182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35098846-14D1-4193-A37D-4CC2959D7A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37" t="26498" r="72450" b="67088"/>
            <a:stretch/>
          </p:blipFill>
          <p:spPr>
            <a:xfrm>
              <a:off x="2202236" y="1421343"/>
              <a:ext cx="1616597" cy="12045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954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280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等线</vt:lpstr>
      <vt:lpstr>Arial</vt:lpstr>
      <vt:lpstr>Arial-Rounded</vt:lpstr>
      <vt:lpstr>Calibri</vt:lpstr>
      <vt:lpstr>Kalam</vt:lpstr>
      <vt:lpstr>Montserrat</vt:lpstr>
      <vt:lpstr>UTM Avo</vt:lpstr>
      <vt:lpstr>Wingdings</vt:lpstr>
      <vt:lpstr>小单纯体</vt:lpstr>
      <vt:lpstr>1_Office Theme</vt:lpstr>
      <vt:lpstr>Doodle Sketchbook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</cp:revision>
  <dcterms:created xsi:type="dcterms:W3CDTF">2021-08-01T01:32:24Z</dcterms:created>
  <dcterms:modified xsi:type="dcterms:W3CDTF">2025-01-22T08:25:06Z</dcterms:modified>
</cp:coreProperties>
</file>