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399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UTM Avo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66</cp:revision>
  <dcterms:created xsi:type="dcterms:W3CDTF">2021-06-11T02:39:36Z</dcterms:created>
  <dcterms:modified xsi:type="dcterms:W3CDTF">2025-01-22T08:34:37Z</dcterms:modified>
</cp:coreProperties>
</file>