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6" r:id="rId4"/>
  </p:sldMasterIdLst>
  <p:notesMasterIdLst>
    <p:notesMasterId r:id="rId15"/>
  </p:notesMasterIdLst>
  <p:sldIdLst>
    <p:sldId id="2007577143" r:id="rId5"/>
    <p:sldId id="256" r:id="rId6"/>
    <p:sldId id="295" r:id="rId7"/>
    <p:sldId id="293" r:id="rId8"/>
    <p:sldId id="284" r:id="rId9"/>
    <p:sldId id="285" r:id="rId10"/>
    <p:sldId id="294" r:id="rId11"/>
    <p:sldId id="287" r:id="rId12"/>
    <p:sldId id="288" r:id="rId13"/>
    <p:sldId id="289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1-17T03:06:47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15999 3894,'0'0,"0"0,25 0,-25 0,25 0,-1 0,-24 0,25 0,-25 0,25 0,-25 0,25 0,0 0,-1 0,1 0,-25 0,25 0,0 0,-25 0,25 0,-25 0,24 0,1 0,-25 0,25 0,-25 0,25 0,-25 0,25 0,0 0,-25 0,24 0,-24 0,25 0,0 0,-25 0,25 0,-25 0,25 0,-25 0,24 0,1 0,-25 0,25 0,-25 0,25 0,0 0,-25 0,24 0,-24 0,25 0,-25 0,50 0,-50 0,25 0,-25 0,24 0,1 0,-25 0,25 0,-25 0,25 0,-25 0,25 0,-1 0,-24 0,25 0,-25 0,25 0,0 0,-25 0,25 0,-25 0,24 0,-24 0,25 0,0 0,-25 0,25 0,-25 0,25 0,-1 0,-24 0,25 0,0 0,-25 0,25 0,0 0,-25 0,24 0,-24 0,25 0,0 0,-25 0,25 0,-25 0,25 0,-25 0,24 0,1 0,-25 0,25 0,-25 0,25 0,0 0,-25 0,25 0,-25 0,24 0,-24 0,25 0,0 0,-25 0,25 0,-25 0,25 0,-25 0,24 0,1 0,-25 0,25 0,-25 0,25 0,0 0,-25 0,24 0,-24 0,25 0,-25 0,25 0,0 0,-25 0,25 0,-25 0,24 0,1 0,-25 0,25 0,-25 0,25 0,-25 0,25 0,-1 0,-24 0,25 0,-25 0,25 0,0 0,0 0,-25 0,24 0,-24 0,25 0,0 0,-25 0,25 0,-25 0,25 0,-1 0,-24 0,25 0,-25 0,25 0,-25 0,25 0,0 0,-25 0,24 0,1 0,0 0,-25 0,25 0,-25 0,25 0,-25 0,25 0,-1 0,-24 0,25 0,-25 0,25 0,0 0,-25 0,25 0,-25 0,24 0,-24 0,50 0,-50 0,25 0,-25 0,25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9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96408" cy="365125"/>
          </a:xfrm>
        </p:spPr>
        <p:txBody>
          <a:bodyPr/>
          <a:lstStyle>
            <a:lvl1pPr>
              <a:defRPr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7253253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2882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743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7586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2765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796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79842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8028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2663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18664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5350" y="5591419"/>
            <a:ext cx="2743200" cy="365125"/>
          </a:xfr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0198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67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7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E1C4B5E-6EFC-495C-B47B-64926F595C2D}"/>
              </a:ext>
            </a:extLst>
          </p:cNvPr>
          <p:cNvSpPr txBox="1">
            <a:spLocks/>
          </p:cNvSpPr>
          <p:nvPr userDrawn="1"/>
        </p:nvSpPr>
        <p:spPr>
          <a:xfrm>
            <a:off x="9605596" y="6551856"/>
            <a:ext cx="34964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r>
              <a:rPr lang="en-US" altLang="zh-CN" sz="11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5166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6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4.emf"/><Relationship Id="rId4" Type="http://schemas.openxmlformats.org/officeDocument/2006/relationships/image" Target="../media/image60.png"/><Relationship Id="rId9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8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60917" y="3178631"/>
            <a:ext cx="5863771" cy="841828"/>
          </a:xfrm>
          <a:prstGeom prst="rect">
            <a:avLst/>
          </a:prstGeom>
          <a:noFill/>
        </p:spPr>
        <p:txBody>
          <a:bodyPr wrap="none" lIns="91432" tIns="45718" rIns="91432" bIns="45718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ĐẾN VỚI TIẾT TOÁN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101098" y="1431697"/>
            <a:ext cx="7692042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</a:t>
            </a:r>
            <a:r>
              <a:rPr lang="vi-VN" sz="2800">
                <a:solidFill>
                  <a:srgbClr val="002060"/>
                </a:solidFill>
              </a:rPr>
              <a:t>2 </a:t>
            </a:r>
            <a:r>
              <a:rPr lang="vi-VN" sz="2800" smtClean="0">
                <a:solidFill>
                  <a:srgbClr val="002060"/>
                </a:solidFill>
              </a:rPr>
              <a:t>     </a:t>
            </a:r>
            <a:r>
              <a:rPr lang="vi-VN" sz="2800" dirty="0">
                <a:solidFill>
                  <a:srgbClr val="002060"/>
                </a:solidFill>
              </a:rPr>
              <a:t>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5638800" y="297484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5638800" y="297484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759640" y="1401840"/>
              <a:ext cx="103608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0280" y="1392480"/>
                <a:ext cx="10548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5B1783-AE98-48C0-A9F4-FE0E0AAE3029}"/>
              </a:ext>
            </a:extLst>
          </p:cNvPr>
          <p:cNvCxnSpPr>
            <a:cxnSpLocks/>
          </p:cNvCxnSpPr>
          <p:nvPr/>
        </p:nvCxnSpPr>
        <p:spPr>
          <a:xfrm>
            <a:off x="3783561" y="1265835"/>
            <a:ext cx="805107" cy="32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3E0626-8254-4214-B30F-FE79C2133699}"/>
              </a:ext>
            </a:extLst>
          </p:cNvPr>
          <p:cNvCxnSpPr>
            <a:cxnSpLocks/>
          </p:cNvCxnSpPr>
          <p:nvPr/>
        </p:nvCxnSpPr>
        <p:spPr>
          <a:xfrm>
            <a:off x="3650444" y="1219912"/>
            <a:ext cx="18791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376</Words>
  <Application>Microsoft Office PowerPoint</Application>
  <PresentationFormat>Widescreen</PresentationFormat>
  <Paragraphs>99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Cambria Math</vt:lpstr>
      <vt:lpstr>等线</vt:lpstr>
      <vt:lpstr>等线 Light</vt:lpstr>
      <vt:lpstr>iCiel Cadena</vt:lpstr>
      <vt:lpstr>宋体</vt:lpstr>
      <vt:lpstr>Times New Roman</vt:lpstr>
      <vt:lpstr>UTM Cookies</vt:lpstr>
      <vt:lpstr>思源黑体 CN Bold</vt:lpstr>
      <vt:lpstr>Office Theme</vt:lpstr>
      <vt:lpstr>3_Office Theme</vt:lpstr>
      <vt:lpstr>千图网拥有20W+精美PPT模板 更多PPT模板下载至：www.58pic.com/office/ppt​​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151</cp:revision>
  <dcterms:created xsi:type="dcterms:W3CDTF">2021-06-02T01:34:28Z</dcterms:created>
  <dcterms:modified xsi:type="dcterms:W3CDTF">2025-01-22T07:21:16Z</dcterms:modified>
</cp:coreProperties>
</file>