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17"/>
  </p:notesMasterIdLst>
  <p:sldIdLst>
    <p:sldId id="338" r:id="rId3"/>
    <p:sldId id="378" r:id="rId4"/>
    <p:sldId id="371" r:id="rId5"/>
    <p:sldId id="376" r:id="rId6"/>
    <p:sldId id="372" r:id="rId7"/>
    <p:sldId id="379" r:id="rId8"/>
    <p:sldId id="380" r:id="rId9"/>
    <p:sldId id="382" r:id="rId10"/>
    <p:sldId id="383" r:id="rId11"/>
    <p:sldId id="373" r:id="rId12"/>
    <p:sldId id="385" r:id="rId13"/>
    <p:sldId id="358" r:id="rId14"/>
    <p:sldId id="374" r:id="rId15"/>
    <p:sldId id="375" r:id="rId16"/>
  </p:sldIdLst>
  <p:sldSz cx="6858000" cy="5143500"/>
  <p:notesSz cx="6858000" cy="9144000"/>
  <p:embeddedFontLst>
    <p:embeddedFont>
      <p:font typeface="HP001" charset="0"/>
      <p:regular r:id="rId18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charset="0"/>
      <p:regular r:id="rId24"/>
      <p:italic r:id="rId25"/>
    </p:embeddedFont>
    <p:embeddedFont>
      <p:font typeface="HP001 4 hàng" pitchFamily="34" charset="0"/>
      <p:regular r:id="rId26"/>
      <p:bold r:id="rId27"/>
    </p:embeddedFont>
    <p:embeddedFont>
      <p:font typeface="Montserrat" charset="0"/>
      <p:regular r:id="rId28"/>
    </p:embeddedFont>
    <p:embeddedFont>
      <p:font typeface="Kalam" charset="0"/>
      <p:regular r:id="rId29"/>
      <p:bold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7513" autoAdjust="0"/>
  </p:normalViewPr>
  <p:slideViewPr>
    <p:cSldViewPr snapToGrid="0">
      <p:cViewPr>
        <p:scale>
          <a:sx n="102" d="100"/>
          <a:sy n="102" d="100"/>
        </p:scale>
        <p:origin x="-1194" y="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937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86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0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036" indent="0" algn="ctr">
              <a:buNone/>
              <a:defRPr sz="1300"/>
            </a:lvl2pPr>
            <a:lvl3pPr marL="576072" indent="0" algn="ctr">
              <a:buNone/>
              <a:defRPr sz="1100"/>
            </a:lvl3pPr>
            <a:lvl4pPr marL="864108" indent="0" algn="ctr">
              <a:buNone/>
              <a:defRPr sz="1000"/>
            </a:lvl4pPr>
            <a:lvl5pPr marL="1152144" indent="0" algn="ctr">
              <a:buNone/>
              <a:defRPr sz="1000"/>
            </a:lvl5pPr>
            <a:lvl6pPr marL="1440180" indent="0" algn="ctr">
              <a:buNone/>
              <a:defRPr sz="1000"/>
            </a:lvl6pPr>
            <a:lvl7pPr marL="1728216" indent="0" algn="ctr">
              <a:buNone/>
              <a:defRPr sz="1000"/>
            </a:lvl7pPr>
            <a:lvl8pPr marL="2016252" indent="0" algn="ctr">
              <a:buNone/>
              <a:defRPr sz="1000"/>
            </a:lvl8pPr>
            <a:lvl9pPr marL="2304288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9BF06B03-135E-4169-9B02-3E1AF83E1D74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879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1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6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8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5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9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55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6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1/12/2023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369343" y="617893"/>
            <a:ext cx="1613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1688168" y="540726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  <a:latin typeface="+mj-lt"/>
              </a:rPr>
              <a:t>CHUYỆN BỐN MÙA</a:t>
            </a: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495301" y="345672"/>
            <a:ext cx="5828202" cy="45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1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r>
              <a:rPr lang="vi-VN" sz="1800">
                <a:latin typeface="+mj-lt"/>
              </a:rPr>
              <a:t> </a:t>
            </a:r>
            <a:r>
              <a:rPr lang="en-US" sz="1800">
                <a:latin typeface="+mj-lt"/>
              </a:rPr>
              <a:t>Kể lại từng đoạn của câu chuyện theo tranh</a:t>
            </a:r>
            <a:r>
              <a:rPr lang="vi-VN" sz="1800">
                <a:latin typeface="+mj-lt"/>
              </a:rPr>
              <a:t>.</a:t>
            </a:r>
            <a:endParaRPr lang="vi-VN" sz="1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CE9333-1B33-4739-A5B0-DFC57AA82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" t="10049" b="51499"/>
          <a:stretch/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167EF0-9B84-4A39-BE33-277178C0D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" t="54522" r="3022" b="8055"/>
          <a:stretch/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21094" y="711150"/>
            <a:ext cx="16795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08106" y="718459"/>
            <a:ext cx="10356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6858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6858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2185508" y="351795"/>
            <a:ext cx="2637849" cy="44289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3907264" y="666951"/>
            <a:ext cx="2788489" cy="2438283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18136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1344684" y="2499490"/>
            <a:ext cx="4319498" cy="2839164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26309" y="650301"/>
            <a:ext cx="3203286" cy="2471585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05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6C5A7E-DB3D-4E9E-BE76-A2D1ED31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188496" y="1439430"/>
              <a:ext cx="3185561" cy="1295868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1811" y="905070"/>
            <a:ext cx="5834378" cy="2098622"/>
            <a:chOff x="511811" y="329784"/>
            <a:chExt cx="5834378" cy="209862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155725" y="381850"/>
            <a:ext cx="3809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276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2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49" y="4280999"/>
            <a:ext cx="1491951" cy="11663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9" y="90290"/>
            <a:ext cx="1541957" cy="10887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9" y="4075426"/>
            <a:ext cx="1276845" cy="969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3" y="1285667"/>
            <a:ext cx="6101745" cy="29953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36602" y="1285667"/>
            <a:ext cx="0" cy="2898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9548" y="1657675"/>
            <a:ext cx="5435103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Thứ 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ngày 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12 </a:t>
            </a:r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tháng 1  </a:t>
            </a:r>
            <a:r>
              <a:rPr lang="en-US" sz="2300" b="1" err="1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lang="en-US" sz="2300" b="1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2300" b="1" smtClean="0">
                <a:solidFill>
                  <a:srgbClr val="990099"/>
                </a:solidFill>
                <a:latin typeface="HP001 4 hàng" panose="020B0603050302020204" pitchFamily="34" charset="0"/>
              </a:rPr>
              <a:t>2023</a:t>
            </a:r>
            <a:endParaRPr lang="en-US" sz="23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851" y="2225207"/>
            <a:ext cx="1490113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Tiếng</a:t>
            </a:r>
            <a:r>
              <a:rPr lang="en-US" sz="23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en-US" sz="23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Việt</a:t>
            </a:r>
            <a:endParaRPr lang="en-US" sz="23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4212" y="2827450"/>
            <a:ext cx="4191173" cy="412114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r>
              <a:rPr lang="en-US" sz="23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Nói và nghe: </a:t>
            </a:r>
            <a:r>
              <a:rPr lang="en-US" sz="2300" b="1">
                <a:solidFill>
                  <a:srgbClr val="FF0000"/>
                </a:solidFill>
                <a:latin typeface="HP001 4 hàng" panose="020B0603050302020204" pitchFamily="34" charset="0"/>
              </a:rPr>
              <a:t>Chuyện bốn mùa</a:t>
            </a:r>
            <a:endParaRPr lang="en-US" sz="23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2A57B8E-0C8E-4A24-BDD6-3F87F6A68225}"/>
              </a:ext>
            </a:extLst>
          </p:cNvPr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="" xmlns:a16="http://schemas.microsoft.com/office/drawing/2014/main" id="{ADF1B997-B469-4909-9880-4A3BE6E19B28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725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462CE437-CF47-4665-BD5B-8BC2277CD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71" b="9417"/>
          <a:stretch/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7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9" b="-1"/>
          <a:stretch/>
        </p:blipFill>
        <p:spPr>
          <a:xfrm>
            <a:off x="632958" y="681134"/>
            <a:ext cx="5592083" cy="4190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861" y="36389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3771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67338" y="637589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10947" y="634175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8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7" t="11810" r="49082" b="44095"/>
          <a:stretch/>
        </p:blipFill>
        <p:spPr>
          <a:xfrm>
            <a:off x="989045" y="933061"/>
            <a:ext cx="4609322" cy="3643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61" y="36389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3771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67338" y="637589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10947" y="634175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1682" y="3844210"/>
            <a:ext cx="4786604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đông nói: Chị là người sung sướng nhất. Ai cũng yêu chị. Chị về, cây nào cũng đâm chồi nảy lộc.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4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8" t="10974" r="5200" b="44512"/>
          <a:stretch/>
        </p:blipFill>
        <p:spPr>
          <a:xfrm>
            <a:off x="1077738" y="802433"/>
            <a:ext cx="4791218" cy="3881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61" y="36389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3771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67338" y="637589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10947" y="634175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1682" y="4058823"/>
            <a:ext cx="4786604" cy="67710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nàng tiên mùa xuân, vào mùa hạ vườn cây cho trái ngọt.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7" t="54638" r="49083" b="-1"/>
          <a:stretch/>
        </p:blipFill>
        <p:spPr>
          <a:xfrm>
            <a:off x="942391" y="819869"/>
            <a:ext cx="4889241" cy="3931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861" y="36389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3771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67338" y="637589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10947" y="634175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1682" y="4058823"/>
            <a:ext cx="5038530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hạ nói rằng: “Thế mà thiếu nhi lại thích em Thu nhất.” Vì có Thu, các bạn nhỏ được rước đèn, phá cỗ vào đêm rằm.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420880-1684-4467-8522-76D37610D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18" t="54638" b="-1"/>
          <a:stretch/>
        </p:blipFill>
        <p:spPr>
          <a:xfrm>
            <a:off x="783771" y="819870"/>
            <a:ext cx="5178490" cy="3657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861" y="363894"/>
            <a:ext cx="60089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Dựa vào tranh và câu hỏi gợi ý, nói về nội dung của từng tranh. 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3771" y="643810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67338" y="637589"/>
            <a:ext cx="12129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10947" y="634175"/>
            <a:ext cx="26140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1682" y="3872211"/>
            <a:ext cx="5038530" cy="96949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9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Nàng tiên mùa thu thủ thỉ với nàng tiên mùa đông rằng: “Có em mới có bập bùng bếp lửa nhà sàn, mọi người có giấc ngủ ấm trong chăn.”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341</Words>
  <Application>Microsoft Office PowerPoint</Application>
  <PresentationFormat>Custom</PresentationFormat>
  <Paragraphs>30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UTM Avo</vt:lpstr>
      <vt:lpstr>HP001</vt:lpstr>
      <vt:lpstr>Calibri</vt:lpstr>
      <vt:lpstr>UTM Cookies</vt:lpstr>
      <vt:lpstr>Calibri Light</vt:lpstr>
      <vt:lpstr>HP001 4 hàng</vt:lpstr>
      <vt:lpstr>Times New Roman</vt:lpstr>
      <vt:lpstr>Montserrat</vt:lpstr>
      <vt:lpstr>Kalam</vt:lpstr>
      <vt:lpstr>Arial-Rounded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73</cp:revision>
  <dcterms:modified xsi:type="dcterms:W3CDTF">2023-01-12T03:29:58Z</dcterms:modified>
</cp:coreProperties>
</file>