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7" r:id="rId3"/>
    <p:sldId id="293" r:id="rId4"/>
    <p:sldId id="294" r:id="rId5"/>
    <p:sldId id="295" r:id="rId6"/>
    <p:sldId id="274" r:id="rId7"/>
    <p:sldId id="296" r:id="rId8"/>
    <p:sldId id="258" r:id="rId9"/>
    <p:sldId id="265" r:id="rId10"/>
    <p:sldId id="262" r:id="rId11"/>
    <p:sldId id="275" r:id="rId12"/>
    <p:sldId id="276" r:id="rId13"/>
    <p:sldId id="263" r:id="rId14"/>
    <p:sldId id="291" r:id="rId15"/>
    <p:sldId id="279" r:id="rId16"/>
    <p:sldId id="280" r:id="rId17"/>
    <p:sldId id="282" r:id="rId18"/>
    <p:sldId id="283" r:id="rId19"/>
    <p:sldId id="284" r:id="rId20"/>
    <p:sldId id="268" r:id="rId21"/>
    <p:sldId id="287" r:id="rId22"/>
    <p:sldId id="297" r:id="rId23"/>
    <p:sldId id="288" r:id="rId24"/>
    <p:sldId id="286" r:id="rId25"/>
    <p:sldId id="289" r:id="rId26"/>
    <p:sldId id="271"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7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07/02/2025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image" Target="../media/image69.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1.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image" Target="../media/image69.sv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6.svg"/><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40.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7.png"/><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5.svg"/><Relationship Id="rId24" Type="http://schemas.openxmlformats.org/officeDocument/2006/relationships/image" Target="../media/image55.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49.png"/><Relationship Id="rId19" Type="http://schemas.openxmlformats.org/officeDocument/2006/relationships/image" Target="../media/image92.svg"/><Relationship Id="rId4" Type="http://schemas.openxmlformats.org/officeDocument/2006/relationships/image" Target="../media/image42.png"/><Relationship Id="rId9" Type="http://schemas.openxmlformats.org/officeDocument/2006/relationships/image" Target="../media/image83.svg"/><Relationship Id="rId14" Type="http://schemas.openxmlformats.org/officeDocument/2006/relationships/image" Target="../media/image50.png"/><Relationship Id="rId22" Type="http://schemas.openxmlformats.org/officeDocument/2006/relationships/image" Target="../media/image54.png"/><Relationship Id="rId27"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2.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image" Target="../media/image19.sv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24" Type="http://schemas.openxmlformats.org/officeDocument/2006/relationships/image" Target="../media/image31.sv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image" Target="../media/image20.png"/><Relationship Id="rId10" Type="http://schemas.openxmlformats.org/officeDocument/2006/relationships/image" Target="../media/image1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0.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19.png"/><Relationship Id="rId30"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16586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F94FFED-C519-7DDD-1503-95FE52EA9B3E}"/>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xmlns=""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xmlns=""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xmlns=""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pic>
        <p:nvPicPr>
          <p:cNvPr id="25" name="Picture 24">
            <a:extLst>
              <a:ext uri="{FF2B5EF4-FFF2-40B4-BE49-F238E27FC236}">
                <a16:creationId xmlns:a16="http://schemas.microsoft.com/office/drawing/2014/main" id="{04B9263F-20B5-A344-5DD6-C2F1543E84DA}"/>
              </a:ext>
            </a:extLst>
          </p:cNvPr>
          <p:cNvPicPr>
            <a:picLocks noChangeAspect="1"/>
          </p:cNvPicPr>
          <p:nvPr/>
        </p:nvPicPr>
        <p:blipFill>
          <a:blip r:embed="rId30"/>
          <a:stretch>
            <a:fillRect/>
          </a:stretch>
        </p:blipFill>
        <p:spPr>
          <a:xfrm>
            <a:off x="7315200" y="5524500"/>
            <a:ext cx="3688400"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839</Words>
  <Application>Microsoft Office PowerPoint</Application>
  <PresentationFormat>Custom</PresentationFormat>
  <Paragraphs>35</Paragraphs>
  <Slides>25</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#9Slide03 IcielUni Sans Heavy</vt:lpstr>
      <vt:lpstr>Aptos</vt:lpstr>
      <vt:lpstr>Aptos Display</vt:lpstr>
      <vt:lpstr>Arial</vt:lpstr>
      <vt:lpstr>Cabin</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31</cp:revision>
  <dcterms:created xsi:type="dcterms:W3CDTF">2006-08-16T00:00:00Z</dcterms:created>
  <dcterms:modified xsi:type="dcterms:W3CDTF">2025-02-07T07:09:31Z</dcterms:modified>
  <dc:identifier>DAGU8QCx2sU</dc:identifier>
</cp:coreProperties>
</file>