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7312" r:id="rId3"/>
    <p:sldId id="7320" r:id="rId4"/>
    <p:sldId id="7314" r:id="rId5"/>
    <p:sldId id="7326" r:id="rId6"/>
    <p:sldId id="7306" r:id="rId7"/>
    <p:sldId id="7316" r:id="rId8"/>
    <p:sldId id="7329" r:id="rId9"/>
    <p:sldId id="7330" r:id="rId10"/>
    <p:sldId id="7328" r:id="rId11"/>
    <p:sldId id="331" r:id="rId12"/>
    <p:sldId id="7331" r:id="rId13"/>
    <p:sldId id="7308" r:id="rId14"/>
    <p:sldId id="7332" r:id="rId15"/>
    <p:sldId id="7333" r:id="rId16"/>
    <p:sldId id="7334" r:id="rId17"/>
    <p:sldId id="7335" r:id="rId18"/>
    <p:sldId id="33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2025/2/7</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2/7/2025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2025/2/7</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2025/2/7</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DD5566E7-62F1-7CE6-4BD3-7368602CBBA4}"/>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32.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3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image" Target="../media/image7.png"/><Relationship Id="rId11" Type="http://schemas.openxmlformats.org/officeDocument/2006/relationships/image" Target="../media/image1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xmln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DACB3D73-1A20-15E0-3957-EB20B425E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286</Words>
  <Application>Microsoft Office PowerPoint</Application>
  <PresentationFormat>Widescreen</PresentationFormat>
  <Paragraphs>26</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Cambria</vt:lpstr>
      <vt:lpstr>等线</vt:lpstr>
      <vt:lpstr>Times New Roman</vt:lpstr>
      <vt:lpstr>思源黑体 CN</vt:lpstr>
      <vt:lpstr>思源黑体 CN Bold</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Windows 10</cp:lastModifiedBy>
  <cp:revision>44</cp:revision>
  <dcterms:created xsi:type="dcterms:W3CDTF">2023-07-24T12:44:24Z</dcterms:created>
  <dcterms:modified xsi:type="dcterms:W3CDTF">2025-02-07T07:09:13Z</dcterms:modified>
  <cp:category>9Slide.vn</cp:category>
</cp:coreProperties>
</file>