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60" r:id="rId4"/>
    <p:sldId id="256" r:id="rId5"/>
    <p:sldId id="264" r:id="rId6"/>
    <p:sldId id="270" r:id="rId7"/>
    <p:sldId id="278" r:id="rId8"/>
    <p:sldId id="279" r:id="rId9"/>
    <p:sldId id="275" r:id="rId10"/>
    <p:sldId id="28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050" autoAdjust="0"/>
  </p:normalViewPr>
  <p:slideViewPr>
    <p:cSldViewPr snapToGrid="0">
      <p:cViewPr varScale="1">
        <p:scale>
          <a:sx n="65" d="100"/>
          <a:sy n="65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45FF0-7E21-491E-BB6F-41D9F58AB1DB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65C-48BD-4E4E-97FE-182A25975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4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49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6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5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2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C9FB91-F3A1-FDD0-C7FB-52A26CEAF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F53142-C5D0-921E-430E-A7B4E1D5F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2812" y="0"/>
            <a:ext cx="10191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6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7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0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3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2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4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6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59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8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C4DC0-3601-4728-8E8F-404A0C38FDA5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6B5DD-BB03-42CF-8F58-889019EF7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0DA8-DE51-C6A1-A828-A215431063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4788" y="0"/>
            <a:ext cx="1456614" cy="14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27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2EBD13-8FC3-A63D-8869-3E277C79A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925" y="1006637"/>
            <a:ext cx="430414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" y="11710"/>
            <a:ext cx="3205605" cy="1923363"/>
          </a:xfrm>
          <a:prstGeom prst="rect">
            <a:avLst/>
          </a:prstGeom>
        </p:spPr>
      </p:pic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10F20CE-9A21-AA6F-B6DF-65EE86953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86242A-614D-7027-1290-6986822FDF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8733" y="1909949"/>
            <a:ext cx="6895174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9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9871616-ABE5-E496-4498-E228B56D8006}"/>
              </a:ext>
            </a:extLst>
          </p:cNvPr>
          <p:cNvSpPr/>
          <p:nvPr/>
        </p:nvSpPr>
        <p:spPr>
          <a:xfrm>
            <a:off x="284480" y="1859280"/>
            <a:ext cx="5069840" cy="1676400"/>
          </a:xfrm>
          <a:prstGeom prst="wedgeRoundRectCallou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/>
              <a:t>Bản đồ tỉnh Lạng Sơn có tỉ lệ là 1: 1 000 cho ta biết điều gì?</a:t>
            </a:r>
            <a:endParaRPr lang="en-US" sz="3200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D3E9E9C-2A03-8A17-13A2-848306BEB485}"/>
              </a:ext>
            </a:extLst>
          </p:cNvPr>
          <p:cNvSpPr/>
          <p:nvPr/>
        </p:nvSpPr>
        <p:spPr>
          <a:xfrm>
            <a:off x="6431280" y="792480"/>
            <a:ext cx="5069840" cy="2540000"/>
          </a:xfrm>
          <a:prstGeom prst="wedgeRoundRectCallout">
            <a:avLst>
              <a:gd name="adj1" fmla="val 26862"/>
              <a:gd name="adj2" fmla="val 68561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Cho ta biết tỉnh Lạng Sơn được vẽ thu nhỏ lại 1 000 lần. Chẳng hạn: độ dài 1 cm trên bản đồ ứng với độ dài thật là 1 000 cm hay 10 m.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7" t="13333" r="4050" b="54194"/>
          <a:stretch/>
        </p:blipFill>
        <p:spPr>
          <a:xfrm>
            <a:off x="5768917" y="4772422"/>
            <a:ext cx="1857614" cy="196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8" t="10681" r="38586" b="53620"/>
          <a:stretch/>
        </p:blipFill>
        <p:spPr>
          <a:xfrm rot="769855">
            <a:off x="3391204" y="4766445"/>
            <a:ext cx="1305840" cy="18255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10824" r="66129" b="53262"/>
          <a:stretch/>
        </p:blipFill>
        <p:spPr>
          <a:xfrm rot="20712847">
            <a:off x="312361" y="4375426"/>
            <a:ext cx="1833973" cy="22034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3" y="11710"/>
            <a:ext cx="3205605" cy="192336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1901088" y="24426"/>
            <a:ext cx="2043424" cy="1079011"/>
          </a:xfrm>
          <a:prstGeom prst="cloudCallout">
            <a:avLst>
              <a:gd name="adj1" fmla="val -67440"/>
              <a:gd name="adj2" fmla="val 21286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5715" y="279359"/>
            <a:ext cx="14141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SFU Futura_05" panose="00000800000000000000" pitchFamily="2" charset="0"/>
              </a:rPr>
              <a:t>TOÁN</a:t>
            </a:r>
            <a:endParaRPr lang="en-US" sz="3000" b="1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3 SFU Futura_05" panose="00000800000000000000" pitchFamily="2" charset="0"/>
            </a:endParaRPr>
          </a:p>
        </p:txBody>
      </p:sp>
      <p:pic>
        <p:nvPicPr>
          <p:cNvPr id="18" name="Graphic 9">
            <a:extLst>
              <a:ext uri="{FF2B5EF4-FFF2-40B4-BE49-F238E27FC236}">
                <a16:creationId xmlns:a16="http://schemas.microsoft.com/office/drawing/2014/main" id="{6D276259-97E7-11C4-710F-AAFB34080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61989" y="3156155"/>
            <a:ext cx="1849704" cy="3019440"/>
          </a:xfrm>
          <a:prstGeom prst="rect">
            <a:avLst/>
          </a:prstGeom>
        </p:spPr>
      </p:pic>
      <p:pic>
        <p:nvPicPr>
          <p:cNvPr id="32" name="Graphic 6">
            <a:extLst>
              <a:ext uri="{FF2B5EF4-FFF2-40B4-BE49-F238E27FC236}">
                <a16:creationId xmlns:a16="http://schemas.microsoft.com/office/drawing/2014/main" id="{13544356-2E4C-8AA0-D7F7-AEAD9CF28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189452" y="1127987"/>
            <a:ext cx="1820187" cy="4815906"/>
          </a:xfrm>
          <a:prstGeom prst="rect">
            <a:avLst/>
          </a:prstGeom>
        </p:spPr>
      </p:pic>
      <p:pic>
        <p:nvPicPr>
          <p:cNvPr id="31" name="Graphic 18">
            <a:extLst>
              <a:ext uri="{FF2B5EF4-FFF2-40B4-BE49-F238E27FC236}">
                <a16:creationId xmlns:a16="http://schemas.microsoft.com/office/drawing/2014/main" id="{A87C4BBC-7128-0CE0-01E1-8CA8B92359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flipH="1">
            <a:off x="10074816" y="3429000"/>
            <a:ext cx="2054204" cy="296559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2F24E-E10D-2D00-B05E-321BD0406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-577516" y="5033568"/>
            <a:ext cx="13330990" cy="1980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75969-DBC4-E92D-C40C-43A46FAFE5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85868" y="340310"/>
            <a:ext cx="4700423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7916A-922A-0536-5C0A-55711BE3BF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7351" y="1493378"/>
            <a:ext cx="7206097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3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9218" name="Picture 2" descr="Vector hand drawn illustration for world book day celeb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1054" l="9904" r="89936">
                        <a14:foregroundMark x1="15335" y1="84505" x2="28435" y2="88019"/>
                        <a14:foregroundMark x1="45048" y1="88019" x2="30032" y2="87061"/>
                        <a14:foregroundMark x1="18690" y1="88339" x2="13578" y2="85783"/>
                        <a14:foregroundMark x1="13578" y1="85783" x2="12620" y2="85304"/>
                        <a14:foregroundMark x1="31789" y1="87061" x2="41214" y2="91054"/>
                        <a14:foregroundMark x1="31789" y1="89617" x2="37859" y2="90895"/>
                        <a14:foregroundMark x1="46805" y1="89776" x2="76677" y2="88019"/>
                        <a14:foregroundMark x1="83706" y1="84185" x2="76677" y2="87859"/>
                        <a14:foregroundMark x1="83866" y1="85463" x2="87540" y2="8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8" t="23332" r="8334" b="7120"/>
          <a:stretch/>
        </p:blipFill>
        <p:spPr bwMode="auto">
          <a:xfrm>
            <a:off x="6082351" y="1523999"/>
            <a:ext cx="5191850" cy="45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10D436-9CB8-E1D1-6B95-AF5072AB0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168" y="1046267"/>
            <a:ext cx="4066384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rên bản đồ tỉ lệ 1 : 10 000 000, quãng đường sắt Đà Nẵng – Nha Trang đo được là 5 cm. Trên thực tế, quãng đường sắt Đà Nẵng – Nha Trang dài khoảng bao nhiêu ki-lô-mét?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0E058-E674-E6C5-8461-6689164C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16" y="2692400"/>
            <a:ext cx="5005328" cy="2683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125F2-5C00-7D44-767A-3432CE518A27}"/>
              </a:ext>
            </a:extLst>
          </p:cNvPr>
          <p:cNvSpPr txBox="1"/>
          <p:nvPr/>
        </p:nvSpPr>
        <p:spPr>
          <a:xfrm>
            <a:off x="426720" y="2814320"/>
            <a:ext cx="6482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 thực tế, quãng đường sắt Đà Nẵng – Nha Trang dài khoảng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10 000 000 = 50 000 000 (cm)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50 000 000 cm = 500 km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500 km.</a:t>
            </a:r>
          </a:p>
        </p:txBody>
      </p:sp>
    </p:spTree>
    <p:extLst>
      <p:ext uri="{BB962C8B-B14F-4D97-AF65-F5344CB8AC3E}">
        <p14:creationId xmlns:p14="http://schemas.microsoft.com/office/powerpoint/2010/main" val="66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Quãng đường từ bản A đến trường tiểu học B dài 1 500 m, từ bản A đến đài truyền hình C dài 1 200 m. Bạn Nam đã vẽ hai quãng đường đó trên bản đồ tỉ lệ 1 : 3 000. Hỏi trên bản đồ này, mỗi đoạn thẳng AB, AC dài bao nhiêu xăng-ti-mét?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F171B-BF59-7BC4-C0C5-E5D6BA8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279" y="2894408"/>
            <a:ext cx="5166995" cy="282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D41DF1-1E49-B415-A256-FC985033244F}"/>
              </a:ext>
            </a:extLst>
          </p:cNvPr>
          <p:cNvSpPr txBox="1"/>
          <p:nvPr/>
        </p:nvSpPr>
        <p:spPr>
          <a:xfrm>
            <a:off x="518160" y="2550160"/>
            <a:ext cx="663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1 500 m = 150 000 cm;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1 200 m = 120 000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150 000 : 3 000 = 50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xăng-ti-mét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120 000 : 3000 = 40 (cm)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AB: 50 cm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AC: 40 cm</a:t>
            </a:r>
          </a:p>
        </p:txBody>
      </p:sp>
    </p:spTree>
    <p:extLst>
      <p:ext uri="{BB962C8B-B14F-4D97-AF65-F5344CB8AC3E}">
        <p14:creationId xmlns:p14="http://schemas.microsoft.com/office/powerpoint/2010/main" val="340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4B50C8-352C-9C25-FD3F-677C6EE98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16217"/>
              </p:ext>
            </p:extLst>
          </p:nvPr>
        </p:nvGraphicFramePr>
        <p:xfrm>
          <a:off x="746760" y="1380014"/>
          <a:ext cx="10515600" cy="3184049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9238749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32926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88130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03522366"/>
                    </a:ext>
                  </a:extLst>
                </a:gridCol>
              </a:tblGrid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lệ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 : 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359057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dài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trên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bản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đồ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(cm)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438300"/>
                  </a:ext>
                </a:extLst>
              </a:tr>
              <a:tr h="1050449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Độ dài thật (km)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46624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6C52F4-B44D-D57C-B092-86C4F9C4D8AA}"/>
              </a:ext>
            </a:extLst>
          </p:cNvPr>
          <p:cNvSpPr/>
          <p:nvPr/>
        </p:nvSpPr>
        <p:spPr>
          <a:xfrm>
            <a:off x="4135120" y="36880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FA60B3-126D-C267-9014-82074E926EF3}"/>
              </a:ext>
            </a:extLst>
          </p:cNvPr>
          <p:cNvSpPr/>
          <p:nvPr/>
        </p:nvSpPr>
        <p:spPr>
          <a:xfrm>
            <a:off x="6766560" y="366776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E075E4-5AE5-7423-D38D-13EA4C6DDF18}"/>
              </a:ext>
            </a:extLst>
          </p:cNvPr>
          <p:cNvSpPr/>
          <p:nvPr/>
        </p:nvSpPr>
        <p:spPr>
          <a:xfrm>
            <a:off x="9357360" y="2570480"/>
            <a:ext cx="1219200" cy="68072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94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826" y="330958"/>
            <a:ext cx="11273051" cy="6196083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2" t="36385" r="19097" b="38541"/>
          <a:stretch/>
        </p:blipFill>
        <p:spPr>
          <a:xfrm rot="1228952">
            <a:off x="10400295" y="-99423"/>
            <a:ext cx="1799087" cy="1842967"/>
          </a:xfrm>
          <a:prstGeom prst="rect">
            <a:avLst/>
          </a:prstGeom>
        </p:spPr>
      </p:pic>
      <p:pic>
        <p:nvPicPr>
          <p:cNvPr id="1026" name="Picture 2" descr="Free vector a girl doing homework with books on whit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0" y="1109351"/>
            <a:ext cx="5715898" cy="55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7121DD-5CC3-F05D-F4F0-32192E23B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741" y="953807"/>
            <a:ext cx="411515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265470" y="221226"/>
            <a:ext cx="11680723" cy="644504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F76273-A165-4585-AAF8-94F5A2ACE72E}"/>
              </a:ext>
            </a:extLst>
          </p:cNvPr>
          <p:cNvSpPr txBox="1"/>
          <p:nvPr/>
        </p:nvSpPr>
        <p:spPr>
          <a:xfrm>
            <a:off x="1074283" y="289078"/>
            <a:ext cx="10591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hãy đo độ dài thật của cạnh một bàn học. Sau đó trên bản đồ tỉ lệ 1 : 50, em hãy vẽ đoạn thẳng AB là hình ảnh thu nhỏ của cạnh bàn học đó.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6804" y="396655"/>
            <a:ext cx="657479" cy="5604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41903-97E7-D7FF-854B-4617F3CB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2131377"/>
            <a:ext cx="5676900" cy="3286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99EA3-52F5-AFFD-CB4E-450D0ABC56A2}"/>
              </a:ext>
            </a:extLst>
          </p:cNvPr>
          <p:cNvSpPr txBox="1"/>
          <p:nvPr/>
        </p:nvSpPr>
        <p:spPr>
          <a:xfrm>
            <a:off x="589280" y="2357120"/>
            <a:ext cx="6289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1m.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m = 100 cm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: 50 = 2 (cm)</a:t>
            </a:r>
          </a:p>
        </p:txBody>
      </p:sp>
    </p:spTree>
    <p:extLst>
      <p:ext uri="{BB962C8B-B14F-4D97-AF65-F5344CB8AC3E}">
        <p14:creationId xmlns:p14="http://schemas.microsoft.com/office/powerpoint/2010/main" val="34920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414</Words>
  <Application>Microsoft Office PowerPoint</Application>
  <PresentationFormat>Widescreen</PresentationFormat>
  <Paragraphs>47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#9Slide03 SFU Futura_05</vt:lpstr>
      <vt:lpstr>Arial</vt:lpstr>
      <vt:lpstr>Calibri</vt:lpstr>
      <vt:lpstr>Calibri Light</vt:lpstr>
      <vt:lpstr>Cambria</vt:lpstr>
      <vt:lpstr>等线</vt:lpstr>
      <vt:lpstr>宋体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Bieu thuc co chua chu tt</dc:title>
  <dc:subject>Toan 4</dc:subject>
  <dc:creator>Huong Thao - 0972115126</dc:creator>
  <cp:keywords>Chau</cp:keywords>
  <dc:description>KTUTS</dc:description>
  <cp:lastModifiedBy>Admin</cp:lastModifiedBy>
  <cp:revision>13</cp:revision>
  <dcterms:created xsi:type="dcterms:W3CDTF">2023-08-13T03:06:39Z</dcterms:created>
  <dcterms:modified xsi:type="dcterms:W3CDTF">2025-01-22T07:41:58Z</dcterms:modified>
  <cp:version>KTUTS</cp:version>
</cp:coreProperties>
</file>