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34" r:id="rId2"/>
    <p:sldMasterId id="2147483741" r:id="rId3"/>
    <p:sldMasterId id="2147483753" r:id="rId4"/>
    <p:sldMasterId id="2147483764" r:id="rId5"/>
  </p:sldMasterIdLst>
  <p:notesMasterIdLst>
    <p:notesMasterId r:id="rId15"/>
  </p:notesMasterIdLst>
  <p:sldIdLst>
    <p:sldId id="306" r:id="rId6"/>
    <p:sldId id="2905" r:id="rId7"/>
    <p:sldId id="268" r:id="rId8"/>
    <p:sldId id="2914" r:id="rId9"/>
    <p:sldId id="2918" r:id="rId10"/>
    <p:sldId id="2909" r:id="rId11"/>
    <p:sldId id="2911" r:id="rId12"/>
    <p:sldId id="2912" r:id="rId13"/>
    <p:sldId id="2891"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mbria" panose="02040503050406030204" pitchFamily="18" charset="0"/>
      <p:regular r:id="rId20"/>
      <p:bold r:id="rId21"/>
      <p:italic r:id="rId22"/>
      <p:boldItalic r:id="rId23"/>
    </p:embeddedFont>
    <p:embeddedFont>
      <p:font typeface="UTM Karate" panose="0204060305050602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978AB-B3B8-4749-BFF8-5EF6BDE97D27}" v="1" dt="2024-12-20T07:40:28.245"/>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82546" autoAdjust="0"/>
  </p:normalViewPr>
  <p:slideViewPr>
    <p:cSldViewPr snapToGrid="0">
      <p:cViewPr varScale="1">
        <p:scale>
          <a:sx n="83" d="100"/>
          <a:sy n="83"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53"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tableStyles" Target="tableStyles.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5DD978AB-B3B8-4749-BFF8-5EF6BDE97D27}"/>
    <pc:docChg chg="undo custSel addSld delSld modSld">
      <pc:chgData name="Huyền Ngọc" userId="74af6240d90ddfe1" providerId="LiveId" clId="{5DD978AB-B3B8-4749-BFF8-5EF6BDE97D27}" dt="2024-12-20T07:41:09.037" v="4" actId="207"/>
      <pc:docMkLst>
        <pc:docMk/>
      </pc:docMkLst>
      <pc:sldChg chg="add del">
        <pc:chgData name="Huyền Ngọc" userId="74af6240d90ddfe1" providerId="LiveId" clId="{5DD978AB-B3B8-4749-BFF8-5EF6BDE97D27}" dt="2024-12-20T07:39:05.050" v="1" actId="2696"/>
        <pc:sldMkLst>
          <pc:docMk/>
          <pc:sldMk cId="0" sldId="268"/>
        </pc:sldMkLst>
      </pc:sldChg>
      <pc:sldChg chg="del">
        <pc:chgData name="Huyền Ngọc" userId="74af6240d90ddfe1" providerId="LiveId" clId="{5DD978AB-B3B8-4749-BFF8-5EF6BDE97D27}" dt="2024-12-20T07:39:37.685" v="2" actId="2696"/>
        <pc:sldMkLst>
          <pc:docMk/>
          <pc:sldMk cId="645243466" sldId="611"/>
        </pc:sldMkLst>
      </pc:sldChg>
      <pc:sldChg chg="add">
        <pc:chgData name="Huyền Ngọc" userId="74af6240d90ddfe1" providerId="LiveId" clId="{5DD978AB-B3B8-4749-BFF8-5EF6BDE97D27}" dt="2024-12-20T07:40:28.231" v="3"/>
        <pc:sldMkLst>
          <pc:docMk/>
          <pc:sldMk cId="2937272794" sldId="2877"/>
        </pc:sldMkLst>
      </pc:sldChg>
      <pc:sldChg chg="modSp add del mod">
        <pc:chgData name="Huyền Ngọc" userId="74af6240d90ddfe1" providerId="LiveId" clId="{5DD978AB-B3B8-4749-BFF8-5EF6BDE97D27}" dt="2024-12-20T07:41:09.037" v="4" actId="207"/>
        <pc:sldMkLst>
          <pc:docMk/>
          <pc:sldMk cId="2226408495" sldId="2891"/>
        </pc:sldMkLst>
        <pc:spChg chg="mod">
          <ac:chgData name="Huyền Ngọc" userId="74af6240d90ddfe1" providerId="LiveId" clId="{5DD978AB-B3B8-4749-BFF8-5EF6BDE97D27}" dt="2024-12-20T07:41:09.037" v="4" actId="207"/>
          <ac:spMkLst>
            <pc:docMk/>
            <pc:sldMk cId="2226408495" sldId="2891"/>
            <ac:spMk id="8" creationId="{59540734-A9BC-67E9-1025-1AB539396345}"/>
          </ac:spMkLst>
        </pc:spChg>
      </pc:sldChg>
      <pc:sldChg chg="del">
        <pc:chgData name="Huyền Ngọc" userId="74af6240d90ddfe1" providerId="LiveId" clId="{5DD978AB-B3B8-4749-BFF8-5EF6BDE97D27}" dt="2024-12-20T07:39:37.685" v="2" actId="2696"/>
        <pc:sldMkLst>
          <pc:docMk/>
          <pc:sldMk cId="220953067" sldId="2906"/>
        </pc:sldMkLst>
      </pc:sldChg>
      <pc:sldChg chg="del">
        <pc:chgData name="Huyền Ngọc" userId="74af6240d90ddfe1" providerId="LiveId" clId="{5DD978AB-B3B8-4749-BFF8-5EF6BDE97D27}" dt="2024-12-20T07:39:37.685" v="2" actId="2696"/>
        <pc:sldMkLst>
          <pc:docMk/>
          <pc:sldMk cId="898542011" sldId="2907"/>
        </pc:sldMkLst>
      </pc:sldChg>
      <pc:sldChg chg="del">
        <pc:chgData name="Huyền Ngọc" userId="74af6240d90ddfe1" providerId="LiveId" clId="{5DD978AB-B3B8-4749-BFF8-5EF6BDE97D27}" dt="2024-12-20T07:39:37.685" v="2" actId="2696"/>
        <pc:sldMkLst>
          <pc:docMk/>
          <pc:sldMk cId="1437918297" sldId="2908"/>
        </pc:sldMkLst>
      </pc:sldChg>
      <pc:sldChg chg="add del setBg">
        <pc:chgData name="Huyền Ngọc" userId="74af6240d90ddfe1" providerId="LiveId" clId="{5DD978AB-B3B8-4749-BFF8-5EF6BDE97D27}" dt="2024-12-20T07:40:28.231" v="3"/>
        <pc:sldMkLst>
          <pc:docMk/>
          <pc:sldMk cId="1178054397" sldId="2909"/>
        </pc:sldMkLst>
      </pc:sldChg>
      <pc:sldChg chg="del">
        <pc:chgData name="Huyền Ngọc" userId="74af6240d90ddfe1" providerId="LiveId" clId="{5DD978AB-B3B8-4749-BFF8-5EF6BDE97D27}" dt="2024-12-20T07:39:37.685" v="2" actId="2696"/>
        <pc:sldMkLst>
          <pc:docMk/>
          <pc:sldMk cId="4174647428" sldId="2910"/>
        </pc:sldMkLst>
      </pc:sldChg>
      <pc:sldChg chg="add">
        <pc:chgData name="Huyền Ngọc" userId="74af6240d90ddfe1" providerId="LiveId" clId="{5DD978AB-B3B8-4749-BFF8-5EF6BDE97D27}" dt="2024-12-20T07:40:28.231" v="3"/>
        <pc:sldMkLst>
          <pc:docMk/>
          <pc:sldMk cId="890293664" sldId="2911"/>
        </pc:sldMkLst>
      </pc:sldChg>
      <pc:sldChg chg="add del setBg">
        <pc:chgData name="Huyền Ngọc" userId="74af6240d90ddfe1" providerId="LiveId" clId="{5DD978AB-B3B8-4749-BFF8-5EF6BDE97D27}" dt="2024-12-20T07:40:28.231" v="3"/>
        <pc:sldMkLst>
          <pc:docMk/>
          <pc:sldMk cId="2767112335" sldId="2912"/>
        </pc:sldMkLst>
      </pc:sldChg>
      <pc:sldChg chg="del">
        <pc:chgData name="Huyền Ngọc" userId="74af6240d90ddfe1" providerId="LiveId" clId="{5DD978AB-B3B8-4749-BFF8-5EF6BDE97D27}" dt="2024-12-20T07:39:37.685" v="2" actId="2696"/>
        <pc:sldMkLst>
          <pc:docMk/>
          <pc:sldMk cId="324561754" sldId="2913"/>
        </pc:sldMkLst>
      </pc:sldChg>
      <pc:sldChg chg="del">
        <pc:chgData name="Huyền Ngọc" userId="74af6240d90ddfe1" providerId="LiveId" clId="{5DD978AB-B3B8-4749-BFF8-5EF6BDE97D27}" dt="2024-12-20T07:39:37.685" v="2" actId="2696"/>
        <pc:sldMkLst>
          <pc:docMk/>
          <pc:sldMk cId="2660417206" sldId="29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1/22/2025</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1/22/2025</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7" r:id="rId7"/>
    <p:sldLayoutId id="2147483718"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audio" Target="../media/audio1.wav"/><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7"/>
          <a:stretch>
            <a:fillRect/>
          </a:stretch>
        </p:blipFill>
        <p:spPr>
          <a:xfrm>
            <a:off x="4656185" y="2771585"/>
            <a:ext cx="328602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BB14BD17-43E4-46E0-15C4-7001C4F8F6F6}"/>
              </a:ext>
            </a:extLst>
          </p:cNvPr>
          <p:cNvPicPr>
            <a:picLocks noChangeAspect="1"/>
          </p:cNvPicPr>
          <p:nvPr/>
        </p:nvPicPr>
        <p:blipFill>
          <a:blip r:embed="rId4"/>
          <a:stretch>
            <a:fillRect/>
          </a:stretch>
        </p:blipFill>
        <p:spPr>
          <a:xfrm>
            <a:off x="427458" y="1060202"/>
            <a:ext cx="6419644" cy="5797798"/>
          </a:xfrm>
          <a:prstGeom prst="rect">
            <a:avLst/>
          </a:prstGeom>
        </p:spPr>
      </p:pic>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15"/>
            <a:endParaRPr lang="en-US" sz="1200">
              <a:solidFill>
                <a:prstClr val="black"/>
              </a:solidFill>
              <a:latin typeface="Calibri"/>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15"/>
            <a:endParaRPr lang="en-US" sz="1200">
              <a:solidFill>
                <a:prstClr val="black"/>
              </a:solidFill>
              <a:latin typeface="Calibri"/>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15"/>
            <a:endParaRPr lang="en-US" sz="1200">
              <a:solidFill>
                <a:prstClr val="black"/>
              </a:solidFill>
              <a:latin typeface="Calibri"/>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15"/>
            <a:endParaRPr lang="en-US" sz="1200">
              <a:solidFill>
                <a:prstClr val="black"/>
              </a:solidFill>
              <a:latin typeface="Calibri"/>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15"/>
            <a:endParaRPr lang="en-US" sz="1200">
              <a:solidFill>
                <a:prstClr val="black"/>
              </a:solidFill>
              <a:latin typeface="Calibri"/>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15"/>
            <a:endParaRPr lang="en-US" sz="1200">
              <a:solidFill>
                <a:prstClr val="black"/>
              </a:solidFill>
              <a:latin typeface="Calibri"/>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15"/>
            <a:endParaRPr lang="en-US" sz="1200">
              <a:solidFill>
                <a:prstClr val="black"/>
              </a:solidFill>
              <a:latin typeface="Calibri"/>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15"/>
            <a:endParaRPr lang="en-US" sz="1200">
              <a:solidFill>
                <a:prstClr val="black"/>
              </a:solidFill>
              <a:latin typeface="Calibri"/>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3"/>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Right)">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1018572" y="1009372"/>
            <a:ext cx="10248868"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3"/>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4"/>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tx2">
              <a:lumMod val="20000"/>
              <a:lumOff val="80000"/>
            </a:schemeClr>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4730</TotalTime>
  <Words>154</Words>
  <Application>Microsoft Office PowerPoint</Application>
  <PresentationFormat>Widescreen</PresentationFormat>
  <Paragraphs>9</Paragraphs>
  <Slides>9</Slides>
  <Notes>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9</vt:i4>
      </vt:variant>
    </vt:vector>
  </HeadingPairs>
  <TitlesOfParts>
    <vt:vector size="22" baseType="lpstr">
      <vt:lpstr>Calibri</vt:lpstr>
      <vt:lpstr>Aptos Display</vt:lpstr>
      <vt:lpstr>等线 Light</vt:lpstr>
      <vt:lpstr>Cambria</vt:lpstr>
      <vt:lpstr>Aptos</vt:lpstr>
      <vt:lpstr>等线</vt:lpstr>
      <vt:lpstr>Arial</vt:lpstr>
      <vt:lpstr>UTM Karate</vt:lpstr>
      <vt:lpstr>Office 主题​​</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Windows 10</cp:lastModifiedBy>
  <cp:revision>35</cp:revision>
  <dcterms:created xsi:type="dcterms:W3CDTF">2023-08-18T08:30:42Z</dcterms:created>
  <dcterms:modified xsi:type="dcterms:W3CDTF">2025-01-22T08:39:19Z</dcterms:modified>
  <cp:category>9Slide.vn</cp:category>
</cp:coreProperties>
</file>