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22/1/2025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!bw700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B70110-D1AF-81F0-AAF7-CF75EC38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28" y="3775450"/>
            <a:ext cx="1269713" cy="195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5456AC-C926-B2D1-2BB2-7C3C28DC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4" b="92069" l="9752" r="89894">
                        <a14:foregroundMark x1="41312" y1="4828" x2="47163" y2="15517"/>
                        <a14:foregroundMark x1="56560" y1="1264" x2="56560" y2="1954"/>
                        <a14:foregroundMark x1="33865" y1="91379" x2="46277" y2="91149"/>
                        <a14:foregroundMark x1="46277" y1="91149" x2="57801" y2="91264"/>
                        <a14:foregroundMark x1="57801" y1="91264" x2="57801" y2="91379"/>
                        <a14:foregroundMark x1="46454" y1="92069" x2="56560" y2="920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36"/>
          <a:stretch/>
        </p:blipFill>
        <p:spPr bwMode="auto">
          <a:xfrm>
            <a:off x="4517632" y="4884549"/>
            <a:ext cx="1269713" cy="84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D34E75-7EE7-A436-3277-4FD9A54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8014" y1="79146" x2="34574" y2="86700"/>
                        <a14:backgroundMark x1="74113" y1="81281" x2="52837" y2="88506"/>
                        <a14:backgroundMark x1="52837" y1="88506" x2="52837" y2="88506"/>
                        <a14:backgroundMark x1="63121" y1="83415" x2="63121" y2="83415"/>
                        <a14:backgroundMark x1="63121" y1="82430" x2="60284" y2="81609"/>
                        <a14:backgroundMark x1="61702" y1="82430" x2="34574" y2="83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683" y="4021326"/>
            <a:ext cx="2780471" cy="300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AD7961-E219-45DD-7D65-4A71FAF15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5" b="89522" l="3908" r="96270">
                        <a14:foregroundMark x1="52398" y1="12984" x2="53819" y2="30068"/>
                        <a14:foregroundMark x1="12789" y1="16401" x2="14210" y2="58314"/>
                        <a14:foregroundMark x1="4085" y1="40091" x2="9059" y2="62642"/>
                        <a14:foregroundMark x1="86146" y1="14579" x2="85613" y2="44191"/>
                        <a14:foregroundMark x1="91119" y1="40774" x2="89698" y2="56036"/>
                        <a14:foregroundMark x1="91652" y1="45330" x2="96270" y2="33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63" y="4606925"/>
            <a:ext cx="2756388" cy="21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CF89FDB1-DBE0-EA0B-06BC-6CE0C6B351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9"/>
          <a:stretch/>
        </p:blipFill>
        <p:spPr>
          <a:xfrm>
            <a:off x="5787345" y="3466672"/>
            <a:ext cx="5361905" cy="337258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AE4D8-5E5C-9F7F-E0B8-B79452A5F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771" y="19805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6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3" grpId="0" uiExpand="1" build="p"/>
      <p:bldP spid="1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961</TotalTime>
  <Words>476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LNTH-LuoLuoNotangYuanTi 1</vt:lpstr>
      <vt:lpstr>Times New Roman</vt:lpstr>
      <vt:lpstr>UTM Flamenco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66</cp:revision>
  <dcterms:created xsi:type="dcterms:W3CDTF">2023-07-08T01:13:32Z</dcterms:created>
  <dcterms:modified xsi:type="dcterms:W3CDTF">2025-01-22T07:36:40Z</dcterms:modified>
  <cp:category>9Slide.vn</cp:category>
</cp:coreProperties>
</file>