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72" r:id="rId3"/>
    <p:sldId id="328" r:id="rId4"/>
    <p:sldId id="347" r:id="rId5"/>
    <p:sldId id="348" r:id="rId6"/>
    <p:sldId id="330" r:id="rId7"/>
    <p:sldId id="3215" r:id="rId8"/>
    <p:sldId id="373" r:id="rId9"/>
    <p:sldId id="349" r:id="rId10"/>
    <p:sldId id="351" r:id="rId11"/>
    <p:sldId id="374" r:id="rId12"/>
    <p:sldId id="375" r:id="rId13"/>
    <p:sldId id="376" r:id="rId14"/>
    <p:sldId id="3258" r:id="rId15"/>
    <p:sldId id="35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2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1.0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3.0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16.9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29.7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3.7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0T15:35:35.13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B341E-4658-483B-8AB6-6860B61D32AE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3FDD3-7ADA-4957-9E8E-F031CDE2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7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5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6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62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2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767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0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1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15178-696F-C761-2090-2FB91FAD66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6" y="295274"/>
            <a:ext cx="1304926" cy="13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710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15.png"/><Relationship Id="rId3" Type="http://schemas.openxmlformats.org/officeDocument/2006/relationships/image" Target="../media/image2.jpg"/><Relationship Id="rId21" Type="http://schemas.openxmlformats.org/officeDocument/2006/relationships/customXml" Target="../ink/ink7.xml"/><Relationship Id="rId12" Type="http://schemas.openxmlformats.org/officeDocument/2006/relationships/image" Target="../media/image120.png"/><Relationship Id="rId17" Type="http://schemas.openxmlformats.org/officeDocument/2006/relationships/customXml" Target="../ink/ink5.xml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2.xml"/><Relationship Id="rId24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customXml" Target="../ink/ink4.xml"/><Relationship Id="rId23" Type="http://schemas.openxmlformats.org/officeDocument/2006/relationships/image" Target="../media/image5.png"/><Relationship Id="rId10" Type="http://schemas.openxmlformats.org/officeDocument/2006/relationships/image" Target="../media/image4.png"/><Relationship Id="rId19" Type="http://schemas.openxmlformats.org/officeDocument/2006/relationships/customXml" Target="../ink/ink6.xml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30.png"/><Relationship Id="rId2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microsoft.com/office/2007/relationships/hdphoto" Target="../media/hdphoto1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9.jp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5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FF9CA-69F9-6326-B8BC-B331C2034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232E1E7-C2CC-B6C5-8AB0-F6323F8A62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9070" y="7147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5DDEFE3C-2BA7-684D-962E-9ED04BED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A8A1D145-6790-053F-AF30-F355C3CB1BFE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942BA1C-09A4-C735-489D-41848F0B36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3918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2EE68B6-5214-8731-BF5B-8050EA55E1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1670" y="566658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44B9F9-2AFF-5F08-1975-90FA463DEC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637650" y="17245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8DEF9ADA-40C8-539D-FF63-511C1651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241E7-CF45-15E4-80C8-D7A4C47A7AE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06142" y="1241206"/>
            <a:ext cx="699881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323849"/>
            <a:ext cx="11109074" cy="6315075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796BB-8ABF-4D26-B296-06DF4440F202}"/>
              </a:ext>
            </a:extLst>
          </p:cNvPr>
          <p:cNvSpPr txBox="1"/>
          <p:nvPr/>
        </p:nvSpPr>
        <p:spPr>
          <a:xfrm>
            <a:off x="1498146" y="490254"/>
            <a:ext cx="93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 bảng thông tin về môi trường để thông báo kết quả khảo sát  thực trạng môi 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3F21F-298E-6167-38F5-D22551AB60DA}"/>
              </a:ext>
            </a:extLst>
          </p:cNvPr>
          <p:cNvGrpSpPr/>
          <p:nvPr/>
        </p:nvGrpSpPr>
        <p:grpSpPr>
          <a:xfrm>
            <a:off x="8180229" y="3211561"/>
            <a:ext cx="3722805" cy="3722805"/>
            <a:chOff x="8183140" y="3092148"/>
            <a:chExt cx="3722805" cy="37228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6D9C9A-36B6-5677-5FBE-E7B6A1782E2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0CAB8C-63BA-BDDE-5D2E-FC1CAD84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8871C9D-AB92-9760-BD95-6D30FBBFD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546" y="2244587"/>
            <a:ext cx="2239804" cy="1271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CCEA2-6FAC-0CCC-52E7-D235CB3BD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600" b="94258" l="0" r="52716">
                        <a14:foregroundMark x1="20927" y1="36204" x2="23802" y2="38915"/>
                        <a14:foregroundMark x1="30351" y1="35566" x2="33387" y2="39234"/>
                        <a14:foregroundMark x1="23802" y1="42584" x2="27955" y2="45614"/>
                        <a14:foregroundMark x1="23482" y1="79585" x2="22045" y2="85327"/>
                        <a14:foregroundMark x1="20927" y1="80702" x2="21246" y2="82616"/>
                        <a14:foregroundMark x1="31470" y1="78309" x2="33067" y2="84530"/>
                        <a14:foregroundMark x1="30511" y1="80064" x2="30511" y2="82935"/>
                      </a14:backgroundRemoval>
                    </a14:imgEffect>
                  </a14:imgLayer>
                </a14:imgProps>
              </a:ext>
            </a:extLst>
          </a:blip>
          <a:srcRect t="17933" r="47912"/>
          <a:stretch/>
        </p:blipFill>
        <p:spPr>
          <a:xfrm>
            <a:off x="592438" y="3429000"/>
            <a:ext cx="2473078" cy="3902665"/>
          </a:xfrm>
          <a:prstGeom prst="rect">
            <a:avLst/>
          </a:prstGeom>
        </p:spPr>
      </p:pic>
      <p:sp>
        <p:nvSpPr>
          <p:cNvPr id="7" name="Rounded Rectangular Callout 3">
            <a:extLst>
              <a:ext uri="{FF2B5EF4-FFF2-40B4-BE49-F238E27FC236}">
                <a16:creationId xmlns:a16="http://schemas.microsoft.com/office/drawing/2014/main" id="{B39D1366-E55D-95A1-5184-AEB07C1451F5}"/>
              </a:ext>
            </a:extLst>
          </p:cNvPr>
          <p:cNvSpPr/>
          <p:nvPr/>
        </p:nvSpPr>
        <p:spPr>
          <a:xfrm>
            <a:off x="2133600" y="1708240"/>
            <a:ext cx="6877050" cy="2128035"/>
          </a:xfrm>
          <a:prstGeom prst="wedgeRoundRectCallout">
            <a:avLst>
              <a:gd name="adj1" fmla="val -43611"/>
              <a:gd name="adj2" fmla="val 7056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gắn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kern="0" noProof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noProof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822910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4A373-CB26-BD61-75EA-70E060DA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028699"/>
            <a:ext cx="7729538" cy="48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822910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796BB-8ABF-4D26-B296-06DF4440F202}"/>
              </a:ext>
            </a:extLst>
          </p:cNvPr>
          <p:cNvSpPr txBox="1"/>
          <p:nvPr/>
        </p:nvSpPr>
        <p:spPr>
          <a:xfrm>
            <a:off x="1431471" y="690279"/>
            <a:ext cx="932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ảnh ô nhiễm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36F58-9B80-680F-31BE-1062E9A6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498000"/>
            <a:ext cx="8653462" cy="48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5959" y="2655802"/>
            <a:ext cx="6719219" cy="58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8235" y="829628"/>
            <a:ext cx="3304540" cy="55073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21F394-2562-28F9-0C70-D717DC7B9443}"/>
              </a:ext>
            </a:extLst>
          </p:cNvPr>
          <p:cNvGrpSpPr/>
          <p:nvPr/>
        </p:nvGrpSpPr>
        <p:grpSpPr>
          <a:xfrm>
            <a:off x="533400" y="1219202"/>
            <a:ext cx="8543925" cy="3657599"/>
            <a:chOff x="1934891" y="1901434"/>
            <a:chExt cx="10593025" cy="1184448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8CD8608B-5AF3-917F-958D-DB00185BF712}"/>
                </a:ext>
              </a:extLst>
            </p:cNvPr>
            <p:cNvSpPr/>
            <p:nvPr/>
          </p:nvSpPr>
          <p:spPr>
            <a:xfrm>
              <a:off x="1934891" y="1918675"/>
              <a:ext cx="10593025" cy="116720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 w="0"/>
                <a:solidFill>
                  <a:srgbClr val="E0BE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3044A4-62DD-D50D-8061-A9F87A240F20}"/>
                </a:ext>
              </a:extLst>
            </p:cNvPr>
            <p:cNvSpPr txBox="1"/>
            <p:nvPr/>
          </p:nvSpPr>
          <p:spPr>
            <a:xfrm>
              <a:off x="2064794" y="1901434"/>
              <a:ext cx="10415883" cy="973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 nhà: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iếp tục thực hiện nhiệm vụ của phóng viên môi trường nhí: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Suy nghĩ những cách nhắc nhở mọi người về ý thức bảo vệ môi trường.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72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5FD5BC3C-9165-9AFF-D19F-792D9F29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6" b="91378" l="6900" r="92750">
                        <a14:foregroundMark x1="48800" y1="9890" x2="50950" y2="13187"/>
                        <a14:foregroundMark x1="50350" y1="38969" x2="50900" y2="45816"/>
                        <a14:foregroundMark x1="50200" y1="39138" x2="51050" y2="43449"/>
                        <a14:foregroundMark x1="52200" y1="54691" x2="52550" y2="60270"/>
                        <a14:foregroundMark x1="47650" y1="52747" x2="48500" y2="60609"/>
                        <a14:foregroundMark x1="36500" y1="33812" x2="36500" y2="33812"/>
                        <a14:foregroundMark x1="36000" y1="33052" x2="36000" y2="33052"/>
                        <a14:foregroundMark x1="38700" y1="38969" x2="38700" y2="38969"/>
                        <a14:foregroundMark x1="42550" y1="39138" x2="41000" y2="40152"/>
                        <a14:foregroundMark x1="35350" y1="31445" x2="35350" y2="31445"/>
                        <a14:foregroundMark x1="41600" y1="60270" x2="41600" y2="60270"/>
                        <a14:foregroundMark x1="43000" y1="58833" x2="43000" y2="58833"/>
                        <a14:foregroundMark x1="42550" y1="54353" x2="42550" y2="54353"/>
                        <a14:foregroundMark x1="32050" y1="70330" x2="32050" y2="70330"/>
                        <a14:foregroundMark x1="32150" y1="67963" x2="31000" y2="73795"/>
                        <a14:foregroundMark x1="33900" y1="82249" x2="32850" y2="90110"/>
                        <a14:foregroundMark x1="32850" y1="90110" x2="32500" y2="90110"/>
                        <a14:foregroundMark x1="37750" y1="82249" x2="39800" y2="89265"/>
                        <a14:foregroundMark x1="39800" y1="89265" x2="40350" y2="89772"/>
                        <a14:foregroundMark x1="39300" y1="69315" x2="39300" y2="69315"/>
                        <a14:foregroundMark x1="40350" y1="69738" x2="40350" y2="69738"/>
                        <a14:foregroundMark x1="33700" y1="63990" x2="33700" y2="63990"/>
                        <a14:foregroundMark x1="25450" y1="57312" x2="25200" y2="70076"/>
                        <a14:foregroundMark x1="28950" y1="62384" x2="28950" y2="62384"/>
                        <a14:foregroundMark x1="12300" y1="49197" x2="10050" y2="81150"/>
                        <a14:foregroundMark x1="6900" y1="47675" x2="6900" y2="47675"/>
                        <a14:foregroundMark x1="16550" y1="48183" x2="16550" y2="48183"/>
                        <a14:foregroundMark x1="24850" y1="40744" x2="24850" y2="40744"/>
                        <a14:foregroundMark x1="25650" y1="39814" x2="25650" y2="39814"/>
                        <a14:foregroundMark x1="26500" y1="41505" x2="26500" y2="41505"/>
                        <a14:foregroundMark x1="19950" y1="68555" x2="19950" y2="68555"/>
                        <a14:foregroundMark x1="21950" y1="80304" x2="21950" y2="80304"/>
                        <a14:foregroundMark x1="21800" y1="88166" x2="21800" y2="88166"/>
                        <a14:foregroundMark x1="13550" y1="89349" x2="13550" y2="89349"/>
                        <a14:foregroundMark x1="13200" y1="83855" x2="13200" y2="83855"/>
                        <a14:foregroundMark x1="9350" y1="89941" x2="9350" y2="89941"/>
                        <a14:foregroundMark x1="45350" y1="89518" x2="45350" y2="89518"/>
                        <a14:foregroundMark x1="59200" y1="88757" x2="59200" y2="88757"/>
                        <a14:foregroundMark x1="63950" y1="90955" x2="63950" y2="90955"/>
                        <a14:foregroundMark x1="63350" y1="85461" x2="63350" y2="85461"/>
                        <a14:foregroundMark x1="59050" y1="84869" x2="59050" y2="84869"/>
                        <a14:foregroundMark x1="51150" y1="77937" x2="51150" y2="77937"/>
                        <a14:foregroundMark x1="59650" y1="83432" x2="59650" y2="83432"/>
                        <a14:foregroundMark x1="73500" y1="45816" x2="74800" y2="65427"/>
                        <a14:foregroundMark x1="74800" y1="65427" x2="74100" y2="69315"/>
                        <a14:foregroundMark x1="70800" y1="69653" x2="70800" y2="69653"/>
                        <a14:foregroundMark x1="72000" y1="66103" x2="71850" y2="71090"/>
                        <a14:foregroundMark x1="77700" y1="71851" x2="77700" y2="71851"/>
                        <a14:foregroundMark x1="69350" y1="55959" x2="69350" y2="55959"/>
                        <a14:foregroundMark x1="68850" y1="55959" x2="68850" y2="55959"/>
                        <a14:foregroundMark x1="70800" y1="81150" x2="70500" y2="89349"/>
                        <a14:foregroundMark x1="75350" y1="82333" x2="77100" y2="89856"/>
                        <a14:foregroundMark x1="77100" y1="89856" x2="77350" y2="90363"/>
                        <a14:foregroundMark x1="84800" y1="80896" x2="84900" y2="90955"/>
                        <a14:foregroundMark x1="87700" y1="89941" x2="89100" y2="90110"/>
                        <a14:foregroundMark x1="90750" y1="71090" x2="92250" y2="73204"/>
                        <a14:foregroundMark x1="92750" y1="46492" x2="92750" y2="46492"/>
                        <a14:foregroundMark x1="59750" y1="64413" x2="57700" y2="71090"/>
                        <a14:foregroundMark x1="50800" y1="71429" x2="51700" y2="88673"/>
                        <a14:foregroundMark x1="51700" y1="88673" x2="52100" y2="90110"/>
                        <a14:foregroundMark x1="46600" y1="69653" x2="46850" y2="87405"/>
                        <a14:foregroundMark x1="27550" y1="90702" x2="27550" y2="90702"/>
                        <a14:foregroundMark x1="14150" y1="68555" x2="14150" y2="68555"/>
                        <a14:foregroundMark x1="7250" y1="59256" x2="7250" y2="59256"/>
                        <a14:foregroundMark x1="36700" y1="29163" x2="36700" y2="29163"/>
                        <a14:foregroundMark x1="35000" y1="27980" x2="35000" y2="27980"/>
                        <a14:foregroundMark x1="33600" y1="28149" x2="33600" y2="28149"/>
                        <a14:foregroundMark x1="33450" y1="27388" x2="33450" y2="27388"/>
                        <a14:foregroundMark x1="33900" y1="26796" x2="33900" y2="26796"/>
                        <a14:foregroundMark x1="65950" y1="71598" x2="65950" y2="71598"/>
                        <a14:foregroundMark x1="13200" y1="80389" x2="12650" y2="87236"/>
                        <a14:foregroundMark x1="12650" y1="87236" x2="13000" y2="88081"/>
                        <a14:foregroundMark x1="9800" y1="81741" x2="10450" y2="87405"/>
                        <a14:foregroundMark x1="22550" y1="86898" x2="21800" y2="89349"/>
                        <a14:foregroundMark x1="26850" y1="86982" x2="27400" y2="88504"/>
                        <a14:foregroundMark x1="26700" y1="87489" x2="27050" y2="88757"/>
                        <a14:foregroundMark x1="29100" y1="89011" x2="29100" y2="89011"/>
                        <a14:foregroundMark x1="29200" y1="89265" x2="29950" y2="91378"/>
                        <a14:foregroundMark x1="40800" y1="54861" x2="40800" y2="54861"/>
                        <a14:foregroundMark x1="41150" y1="55452" x2="41150" y2="55452"/>
                        <a14:foregroundMark x1="88700" y1="88081" x2="88700" y2="88081"/>
                        <a14:foregroundMark x1="32800" y1="29332" x2="32800" y2="29332"/>
                        <a14:foregroundMark x1="34700" y1="27303" x2="34700" y2="27303"/>
                        <a14:foregroundMark x1="34400" y1="26881" x2="34400" y2="26881"/>
                        <a14:backgroundMark x1="11550" y1="81403" x2="11800" y2="83516"/>
                        <a14:backgroundMark x1="42250" y1="56298" x2="42250" y2="56298"/>
                        <a14:backgroundMark x1="42138" y1="55452" x2="42050" y2="56636"/>
                        <a14:backgroundMark x1="42200" y1="54607" x2="42138" y2="55452"/>
                        <a14:backgroundMark x1="39700" y1="59087" x2="39700" y2="59087"/>
                        <a14:backgroundMark x1="39650" y1="59087" x2="41650" y2="57988"/>
                        <a14:backgroundMark x1="38950" y1="59763" x2="38950" y2="59763"/>
                        <a14:backgroundMark x1="30450" y1="52240" x2="30450" y2="52240"/>
                        <a14:backgroundMark x1="40050" y1="43872" x2="40050" y2="43872"/>
                        <a14:backgroundMark x1="40850" y1="43364" x2="40850" y2="43364"/>
                        <a14:backgroundMark x1="53550" y1="47844" x2="53550" y2="47844"/>
                        <a14:backgroundMark x1="49250" y1="71006" x2="49300" y2="82925"/>
                        <a14:backgroundMark x1="73300" y1="78614" x2="73650" y2="87828"/>
                        <a14:backgroundMark x1="82100" y1="58918" x2="82100" y2="58918"/>
                        <a14:backgroundMark x1="36300" y1="29755" x2="36300" y2="29755"/>
                        <a14:backgroundMark x1="34250" y1="26965" x2="34250" y2="26965"/>
                        <a14:backgroundMark x1="34400" y1="27557" x2="34400" y2="2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89" y="3095625"/>
            <a:ext cx="6827725" cy="40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8B798-FF87-474A-71FC-BAD22ED410BE}"/>
              </a:ext>
            </a:extLst>
          </p:cNvPr>
          <p:cNvSpPr txBox="1"/>
          <p:nvPr/>
        </p:nvSpPr>
        <p:spPr>
          <a:xfrm>
            <a:off x="944693" y="117213"/>
            <a:ext cx="1113652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 biệt Hẹn gặp lại!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8828F-E9E3-B0AE-D8BD-3D575EC984ED}"/>
              </a:ext>
            </a:extLst>
          </p:cNvPr>
          <p:cNvSpPr txBox="1"/>
          <p:nvPr/>
        </p:nvSpPr>
        <p:spPr>
          <a:xfrm>
            <a:off x="1135790" y="113599"/>
            <a:ext cx="1067623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Hẹn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4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5B983-6AB5-E307-DB40-848DA306E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7785" y="635427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2F5383C-0DB9-5577-CA34-8159EE76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EA9071F7-FDC2-F09B-58CF-3698928B7463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2D05E7-021B-126C-CEE0-6DE7104EF22C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23BC472B-F00B-13A7-DBB9-D3AA4194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9285BFB-9301-1B08-EBA0-6C3FD285B6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11A3152-EE8A-EA94-7903-84934706A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977B6954-97DB-C144-6712-1E1BC0F5CF22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6B6B1C4-CC27-78DB-14C5-1C400C8E0E21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D8FFD3B-3968-DFFE-9EB5-E00BA39C694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6A43B15-4CD0-8931-9C81-576A62DDF9F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89E46D9-439A-5543-1A5A-3A32BB491A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DB521EA-9EAA-118B-4E86-BF3C897B844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C2A0CAE-5816-C683-4E24-73145D1B3E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11384C1-3B03-90E0-D6B6-EAD8C839033E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37144-6074-86A6-3626-9E55FB4B43ED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9BA2ADF-5E93-56F2-23B1-C9C3415DEAB6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8576A3-532C-2E49-7062-76E3BC3B29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D038E-EDCA-50CC-6156-F5858B0A7B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AFCE85-1A3F-1DD0-A225-EE0BF13D8D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5338" y="806458"/>
            <a:ext cx="470042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7C39D-9982-84F9-8B69-78C74E222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060" y="206802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A68F53-A63F-F57E-FE24-0CC6757B7A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310" y="330627"/>
            <a:ext cx="6005080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DD8BA3E-9FA9-92C4-83A1-72102951C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1BA6016-0740-EAA8-4A60-5149DE3FAD7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A13B348-DDC8-957D-C077-C798085FE2FB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7AD96D41-C80C-1FC1-390A-1B81D0E8C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2FC7223-BC09-F8ED-165E-623C28AB6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81611" y="267713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5ABC98B-1FE3-3FAF-E0A6-EE6B75680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E959BEAD-EA52-F532-6420-E8531E14EF50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0CF3802-7D8F-1291-2B47-5427B9FC2FB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E4F77E72-280C-7968-83A9-8486E010ED10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55805B80-8768-96E9-110A-B655A77D7A7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09FF3992-C208-3955-7773-61570C974A02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7BD8E38-38FF-98E7-D806-81ECA4F849C8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AB5E668F-6255-7AC4-1B4F-1F06F4B9F5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538F7-BD42-63B4-6BBF-3DA844E7CE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701376" y="1975790"/>
            <a:ext cx="3068818" cy="4882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321F79-C027-1D67-BCBC-5004AE5DA6A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22CA6A-7B4D-9408-F266-3708EA0FD3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576" y="1229399"/>
            <a:ext cx="404199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399" y="925285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mừng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66D5A-A683-E4B4-7DA3-F94D67C82F9D}"/>
              </a:ext>
            </a:extLst>
          </p:cNvPr>
          <p:cNvSpPr txBox="1"/>
          <p:nvPr/>
        </p:nvSpPr>
        <p:spPr>
          <a:xfrm>
            <a:off x="3132364" y="3903889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BẢNG THÔNG TIN MÔI TRƯỜNG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F961D-E0BF-DB8D-2332-D7E7370F9222}"/>
              </a:ext>
            </a:extLst>
          </p:cNvPr>
          <p:cNvSpPr txBox="1"/>
          <p:nvPr/>
        </p:nvSpPr>
        <p:spPr>
          <a:xfrm>
            <a:off x="2931735" y="3075057"/>
            <a:ext cx="268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170</Words>
  <Application>Microsoft Office PowerPoint</Application>
  <PresentationFormat>Widescreen</PresentationFormat>
  <Paragraphs>21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字魂59号-创粗黑</vt:lpstr>
      <vt:lpstr>Arial</vt:lpstr>
      <vt:lpstr>Calibri</vt:lpstr>
      <vt:lpstr>Cambria</vt:lpstr>
      <vt:lpstr>SVN-Amperzand</vt:lpstr>
      <vt:lpstr>Wingdings</vt:lpstr>
      <vt:lpstr>第一PPT，www.1ppt.com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11</cp:revision>
  <dcterms:created xsi:type="dcterms:W3CDTF">2023-02-09T11:24:31Z</dcterms:created>
  <dcterms:modified xsi:type="dcterms:W3CDTF">2023-02-09T11:36:27Z</dcterms:modified>
</cp:coreProperties>
</file>