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88" r:id="rId3"/>
  </p:sldMasterIdLst>
  <p:notesMasterIdLst>
    <p:notesMasterId r:id="rId24"/>
  </p:notesMasterIdLst>
  <p:sldIdLst>
    <p:sldId id="343" r:id="rId4"/>
    <p:sldId id="302" r:id="rId5"/>
    <p:sldId id="306" r:id="rId6"/>
    <p:sldId id="2635" r:id="rId7"/>
    <p:sldId id="284" r:id="rId8"/>
    <p:sldId id="271" r:id="rId9"/>
    <p:sldId id="280" r:id="rId10"/>
    <p:sldId id="336" r:id="rId11"/>
    <p:sldId id="278" r:id="rId12"/>
    <p:sldId id="259" r:id="rId13"/>
    <p:sldId id="260" r:id="rId14"/>
    <p:sldId id="279" r:id="rId15"/>
    <p:sldId id="2639" r:id="rId16"/>
    <p:sldId id="273" r:id="rId17"/>
    <p:sldId id="281" r:id="rId18"/>
    <p:sldId id="262" r:id="rId19"/>
    <p:sldId id="339" r:id="rId20"/>
    <p:sldId id="338" r:id="rId21"/>
    <p:sldId id="264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3E03A-70BB-0023-3572-C54EB26BA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7EBAA-4D13-7042-4EB3-84F48611D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F86F3B-CDA2-5699-44EF-E332D0C03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F69D-0913-4D52-BA2D-CFA0F7C0B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48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CC7CDB-5F0F-7A1B-8269-5A4511279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5072F2-4BC3-6418-6031-DA8D24EAA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356FD2-9D1D-0DDE-4495-7220A46EE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9E5F-493A-4B0E-8604-7F6795274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0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50AAF-FCC7-E43D-8165-F43D26C44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87180D-5BF5-553A-DBFD-255E98713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38903-5E15-B802-FB92-5D67FDA21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382E-12CA-41DF-8FB8-ABF56AE9E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5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2A106-782D-E456-2234-85061A814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8381E-F340-2D1F-8252-BF79688BC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9574A-BB02-0DB9-8ED3-F0AF5BE8E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D82A-6310-4E9B-B89E-CBC1959A1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255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A47052-8F11-C7BF-8EBB-FD2ACE6B5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293451-0EF5-3958-C181-ACAF9FB0D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F8F065-8AE4-0D01-B992-C7B157762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F5A5-626F-4C89-AA26-70978603E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240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45497D-D1F1-7954-7584-87769219C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748A1A-1CF9-DAC2-CDFC-CE6D24332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9C4508-6235-F129-4EFE-3939667FE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3CE6-D08E-4B34-81A8-929C62C45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97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48FC4-6E5D-AA25-1A57-18D849688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30A132-F894-54A0-991A-8846E7587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F3EB8D-85F8-68EA-B22F-C32913AF0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021B-F9BD-4D4A-B815-EFF6F997B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1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C393B-5ECB-66EA-F812-DDC6995B7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53A35-E20A-AF64-666B-C8C09A071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2ED1E-111B-0CE6-FD59-E159B1E59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FD7BB-1AA0-423F-8035-EB15C6366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637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D6C22-7D59-0B1B-8E06-D86BEFCED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269C2-1030-6233-5907-95FA2AB05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4A191-8F6D-37F7-9F4A-A14AEAB65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AD73F-86FB-4BB3-91B5-39AF7C6BF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73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5CD987-923F-634E-345A-E4AF07130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A95FB7-BE68-661E-91F6-64CE67FF9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C9FDA-A42E-9AC9-4D8B-6009CCE1F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DF369-A74C-4E7B-9D50-B630FAF13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083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F4405-2BE1-3EB3-44C0-35E5BD1F8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C056D7-7D0D-F870-CE70-ED809B503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50DE0-0848-408B-C0FD-935C35153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2795-5661-44B8-A7E6-FEF525CD4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49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BFEE10-FC8D-DCFD-6D09-C0E7041C1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4563F7-211E-3C37-991B-F4DCA9037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35295B-57E7-AE0D-8C70-5BE4BEF7E2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BA5F-FE95-4927-AB1C-1B91C0A6B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9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C643BB-E2DB-1A3C-DC5F-752366587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3F20E3-1646-F974-351E-DE42003DD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DA637A-0BC3-AC5B-8D4E-AF21B0B0CA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A0227F-431D-F557-68A5-0C268ACE9F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FC0E9E-91FB-0115-8373-B5EDE6E8B8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B72EE7-3B0D-492C-921D-9B3758A60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9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3B00906-1EAD-F28C-CB9D-1A44AA6B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2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89C27934-5E86-00DB-2248-8ECD3845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2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BF21AA4-6F26-815F-8525-AF162DDF5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1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63AE655E-A38D-180C-0DBF-41EE64A9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524000"/>
            <a:ext cx="7924800" cy="381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Hình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nằm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hoàn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toàn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hình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tròn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nói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Diện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tích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hình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nhật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bé </a:t>
            </a: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diện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tích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hình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tròn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0F1E956B-B733-9755-A41E-A615E626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485900"/>
            <a:ext cx="2895600" cy="2819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 panose="020B06040202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F359E659-AE82-D556-0B74-8F34714E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2400300"/>
            <a:ext cx="2667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4EE44EE5-4404-13E8-3ABA-EF900635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19970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E5552B8-7C46-6517-ACDD-55929052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19970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0CB2B2A8-E499-9690-BE0D-D8F357A2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8625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4633AE26-FF8A-27BB-9CA1-B95B690A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17430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60BA341A-650E-90BF-77A1-3B90218DB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3495675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stote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BAE11D26-1503-E170-20E5-CB7AEE6B7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3495675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stote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9A0C42A9-85D6-1D75-C3AD-4D5C0346E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3400"/>
            <a:ext cx="5516562" cy="42672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gồm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vuông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nhau.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cũng gồm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vuông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thế.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nói: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Diện tích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diện tích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 </a:t>
            </a: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76" name="Rectangle 32">
            <a:extLst>
              <a:ext uri="{FF2B5EF4-FFF2-40B4-BE49-F238E27FC236}">
                <a16:creationId xmlns:a16="http://schemas.microsoft.com/office/drawing/2014/main" id="{118AE139-697F-D62A-F070-E4F47596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8098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7" name="Rectangle 33">
            <a:extLst>
              <a:ext uri="{FF2B5EF4-FFF2-40B4-BE49-F238E27FC236}">
                <a16:creationId xmlns:a16="http://schemas.microsoft.com/office/drawing/2014/main" id="{A153CB45-8D31-ADE9-D819-271B8EB5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2764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Rectangle 34">
            <a:extLst>
              <a:ext uri="{FF2B5EF4-FFF2-40B4-BE49-F238E27FC236}">
                <a16:creationId xmlns:a16="http://schemas.microsoft.com/office/drawing/2014/main" id="{1A98B09F-E7F4-E4CD-18DF-F3B5551E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22764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9" name="Rectangle 35">
            <a:extLst>
              <a:ext uri="{FF2B5EF4-FFF2-40B4-BE49-F238E27FC236}">
                <a16:creationId xmlns:a16="http://schemas.microsoft.com/office/drawing/2014/main" id="{E56E6C8F-8633-03D9-AEC7-781E5D84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764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89" name="Rectangle 45">
            <a:extLst>
              <a:ext uri="{FF2B5EF4-FFF2-40B4-BE49-F238E27FC236}">
                <a16:creationId xmlns:a16="http://schemas.microsoft.com/office/drawing/2014/main" id="{DC519C8B-5C1E-DAA8-478E-8A6E925AA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8098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90" name="Rectangle 46">
            <a:extLst>
              <a:ext uri="{FF2B5EF4-FFF2-40B4-BE49-F238E27FC236}">
                <a16:creationId xmlns:a16="http://schemas.microsoft.com/office/drawing/2014/main" id="{330E1290-5A5F-1951-D2DF-84726299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28098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91" name="Rectangle 47">
            <a:extLst>
              <a:ext uri="{FF2B5EF4-FFF2-40B4-BE49-F238E27FC236}">
                <a16:creationId xmlns:a16="http://schemas.microsoft.com/office/drawing/2014/main" id="{92F64314-EEE1-7E5A-D5A8-F87586F2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28098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92" name="Rectangle 48">
            <a:extLst>
              <a:ext uri="{FF2B5EF4-FFF2-40B4-BE49-F238E27FC236}">
                <a16:creationId xmlns:a16="http://schemas.microsoft.com/office/drawing/2014/main" id="{3161E4D9-7678-566A-B56F-1C905613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22764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93" name="Rectangle 49">
            <a:extLst>
              <a:ext uri="{FF2B5EF4-FFF2-40B4-BE49-F238E27FC236}">
                <a16:creationId xmlns:a16="http://schemas.microsoft.com/office/drawing/2014/main" id="{1D6B572F-2203-7482-949A-0EE6A2B45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1743075"/>
            <a:ext cx="5334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55AAA-84AA-DD1E-1588-B46952AE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5581650"/>
            <a:ext cx="887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 hình A và B có số ô vuông như thế nào?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6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76" grpId="0" animBg="1"/>
      <p:bldP spid="6177" grpId="0" animBg="1"/>
      <p:bldP spid="6178" grpId="0" animBg="1"/>
      <p:bldP spid="6179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3D82AD-F0CF-3D72-3282-75B002A31C93}"/>
              </a:ext>
            </a:extLst>
          </p:cNvPr>
          <p:cNvSpPr txBox="1"/>
          <p:nvPr/>
        </p:nvSpPr>
        <p:spPr>
          <a:xfrm>
            <a:off x="812800" y="1397000"/>
            <a:ext cx="11353800" cy="406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 có thể so sánh diện tích hai hình thông qua </a:t>
            </a: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số ô vuông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trong từng hình.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Hình nào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có số ô vuông nhiều hơn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thì diện tích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lớn hơn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và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ngược lại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Hình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có số ô vuông bằng nhau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thì diện tích hai hình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bằng nhau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3698E21F-A223-CD82-943F-2CD3318AE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1346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82A6DE76-A79A-2D33-CA6F-0DEAAFB8B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433388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B6BB7A9D-A3FB-15D4-C1CD-AFDFFD715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4365171"/>
            <a:ext cx="1028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gồm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tách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gồm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gồm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6F9C4099-6835-C0F4-F3A5-6F6BBFA0DD3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209800"/>
            <a:ext cx="1395414" cy="1422400"/>
            <a:chOff x="1440" y="1584"/>
            <a:chExt cx="672" cy="672"/>
          </a:xfrm>
          <a:solidFill>
            <a:srgbClr val="FFFF00"/>
          </a:solidFill>
        </p:grpSpPr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0F28DD99-2B7E-85F6-7447-FAC579A06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20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8835ABEF-6D7A-C0BA-EE47-A8ADCC85D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584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82CEC658-1BA5-8C3E-7FF9-38601B22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20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68C409E4-F147-EC63-2296-9DC853FEE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84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DCF9F0C8-54BD-002A-CD67-29F25232A3B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04950"/>
            <a:ext cx="1447800" cy="2133600"/>
            <a:chOff x="768" y="1248"/>
            <a:chExt cx="672" cy="1008"/>
          </a:xfrm>
        </p:grpSpPr>
        <p:sp>
          <p:nvSpPr>
            <p:cNvPr id="12311" name="Rectangle 19">
              <a:extLst>
                <a:ext uri="{FF2B5EF4-FFF2-40B4-BE49-F238E27FC236}">
                  <a16:creationId xmlns:a16="http://schemas.microsoft.com/office/drawing/2014/main" id="{6B9ADFB2-6CDE-741A-1DA6-D08B1CB2D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2" name="Rectangle 20">
              <a:extLst>
                <a:ext uri="{FF2B5EF4-FFF2-40B4-BE49-F238E27FC236}">
                  <a16:creationId xmlns:a16="http://schemas.microsoft.com/office/drawing/2014/main" id="{E59A6FEA-CE4E-3ADD-F8CF-0F822CF2B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20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3" name="Rectangle 21">
              <a:extLst>
                <a:ext uri="{FF2B5EF4-FFF2-40B4-BE49-F238E27FC236}">
                  <a16:creationId xmlns:a16="http://schemas.microsoft.com/office/drawing/2014/main" id="{57AC4B8B-FDDD-7C52-B6EF-7E8EF5A5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84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4" name="Rectangle 22">
              <a:extLst>
                <a:ext uri="{FF2B5EF4-FFF2-40B4-BE49-F238E27FC236}">
                  <a16:creationId xmlns:a16="http://schemas.microsoft.com/office/drawing/2014/main" id="{5D757A71-0E97-BA00-B2C1-05A19B47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84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5" name="Rectangle 23">
              <a:extLst>
                <a:ext uri="{FF2B5EF4-FFF2-40B4-BE49-F238E27FC236}">
                  <a16:creationId xmlns:a16="http://schemas.microsoft.com/office/drawing/2014/main" id="{512F635B-D254-1DD1-C978-F2EC1ECC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248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6" name="Rectangle 24">
              <a:extLst>
                <a:ext uri="{FF2B5EF4-FFF2-40B4-BE49-F238E27FC236}">
                  <a16:creationId xmlns:a16="http://schemas.microsoft.com/office/drawing/2014/main" id="{0C250AFE-B3E5-C239-58E2-12263D7A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248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D89DE0F4-9E2A-B7F6-A1FE-8A19D5C94CC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209800"/>
            <a:ext cx="1447800" cy="1422400"/>
            <a:chOff x="1440" y="1584"/>
            <a:chExt cx="672" cy="672"/>
          </a:xfrm>
          <a:solidFill>
            <a:srgbClr val="FFFF00"/>
          </a:solidFill>
        </p:grpSpPr>
        <p:sp>
          <p:nvSpPr>
            <p:cNvPr id="66" name="Rectangle 26">
              <a:extLst>
                <a:ext uri="{FF2B5EF4-FFF2-40B4-BE49-F238E27FC236}">
                  <a16:creationId xmlns:a16="http://schemas.microsoft.com/office/drawing/2014/main" id="{0383DD93-CE94-AF32-0021-105D52B75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20"/>
              <a:ext cx="336" cy="336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4E66201D-8A1E-0A30-8A2F-8F594AF3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584"/>
              <a:ext cx="336" cy="336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27380CFA-7A6F-FA3E-0B9A-8B6CFA43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20"/>
              <a:ext cx="336" cy="336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86F3EBB7-EF5F-EAA7-B0F1-BB097A89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84"/>
              <a:ext cx="336" cy="336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2296" name="Line 32">
            <a:extLst>
              <a:ext uri="{FF2B5EF4-FFF2-40B4-BE49-F238E27FC236}">
                <a16:creationId xmlns:a16="http://schemas.microsoft.com/office/drawing/2014/main" id="{A34D4C21-4473-224D-8335-681C6A7AB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8813" y="2184400"/>
            <a:ext cx="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" name="Text Box 35">
            <a:extLst>
              <a:ext uri="{FF2B5EF4-FFF2-40B4-BE49-F238E27FC236}">
                <a16:creationId xmlns:a16="http://schemas.microsoft.com/office/drawing/2014/main" id="{99C82547-7B20-DF67-75A1-23B62AC1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544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0000"/>
                </a:solidFill>
                <a:latin typeface="HP001 4H" panose="020B0603050302020204" pitchFamily="34" charset="0"/>
              </a:rPr>
              <a:t>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 Box 36">
            <a:extLst>
              <a:ext uri="{FF2B5EF4-FFF2-40B4-BE49-F238E27FC236}">
                <a16:creationId xmlns:a16="http://schemas.microsoft.com/office/drawing/2014/main" id="{C27C8619-1B12-A612-7F3D-6A07E302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17907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37">
            <a:extLst>
              <a:ext uri="{FF2B5EF4-FFF2-40B4-BE49-F238E27FC236}">
                <a16:creationId xmlns:a16="http://schemas.microsoft.com/office/drawing/2014/main" id="{F4F525A9-5596-2BDC-F8E9-DC41652B7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0" y="340677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300" name="Group 18">
            <a:extLst>
              <a:ext uri="{FF2B5EF4-FFF2-40B4-BE49-F238E27FC236}">
                <a16:creationId xmlns:a16="http://schemas.microsoft.com/office/drawing/2014/main" id="{D7A1FC57-F0E5-19BF-CA1F-107D4F264AF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498600"/>
            <a:ext cx="1447800" cy="2133600"/>
            <a:chOff x="768" y="1248"/>
            <a:chExt cx="672" cy="1008"/>
          </a:xfrm>
        </p:grpSpPr>
        <p:sp>
          <p:nvSpPr>
            <p:cNvPr id="12305" name="Rectangle 19">
              <a:extLst>
                <a:ext uri="{FF2B5EF4-FFF2-40B4-BE49-F238E27FC236}">
                  <a16:creationId xmlns:a16="http://schemas.microsoft.com/office/drawing/2014/main" id="{C93ED60A-2F9A-B0D6-B9BB-DFFAAF051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336" cy="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6" name="Rectangle 20">
              <a:extLst>
                <a:ext uri="{FF2B5EF4-FFF2-40B4-BE49-F238E27FC236}">
                  <a16:creationId xmlns:a16="http://schemas.microsoft.com/office/drawing/2014/main" id="{BD993789-FCFD-63FA-9F5D-15A859FC6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20"/>
              <a:ext cx="336" cy="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7" name="Rectangle 21">
              <a:extLst>
                <a:ext uri="{FF2B5EF4-FFF2-40B4-BE49-F238E27FC236}">
                  <a16:creationId xmlns:a16="http://schemas.microsoft.com/office/drawing/2014/main" id="{7D5CC2D3-3991-F86F-1468-FEA98120F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84"/>
              <a:ext cx="336" cy="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8" name="Rectangle 22">
              <a:extLst>
                <a:ext uri="{FF2B5EF4-FFF2-40B4-BE49-F238E27FC236}">
                  <a16:creationId xmlns:a16="http://schemas.microsoft.com/office/drawing/2014/main" id="{4A66FC3E-1448-9DEA-5677-6276F7D6A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84"/>
              <a:ext cx="336" cy="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9" name="Rectangle 23">
              <a:extLst>
                <a:ext uri="{FF2B5EF4-FFF2-40B4-BE49-F238E27FC236}">
                  <a16:creationId xmlns:a16="http://schemas.microsoft.com/office/drawing/2014/main" id="{EEDB3516-047D-C9F1-F5D0-72DD6858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248"/>
              <a:ext cx="336" cy="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0" name="Rectangle 24">
              <a:extLst>
                <a:ext uri="{FF2B5EF4-FFF2-40B4-BE49-F238E27FC236}">
                  <a16:creationId xmlns:a16="http://schemas.microsoft.com/office/drawing/2014/main" id="{5A9C9A02-4F17-8F9C-B400-82E0E6C71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248"/>
              <a:ext cx="336" cy="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3606AA22-270A-1EE5-5739-024A636CD523}"/>
              </a:ext>
            </a:extLst>
          </p:cNvPr>
          <p:cNvSpPr/>
          <p:nvPr/>
        </p:nvSpPr>
        <p:spPr>
          <a:xfrm rot="21327976">
            <a:off x="2360613" y="1500188"/>
            <a:ext cx="3308350" cy="1481137"/>
          </a:xfrm>
          <a:prstGeom prst="arc">
            <a:avLst>
              <a:gd name="adj1" fmla="val 11460217"/>
              <a:gd name="adj2" fmla="val 20909190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F8ACD05-03DF-A1FD-91AD-F5CDFB6E751E}"/>
              </a:ext>
            </a:extLst>
          </p:cNvPr>
          <p:cNvSpPr/>
          <p:nvPr/>
        </p:nvSpPr>
        <p:spPr>
          <a:xfrm rot="11076974">
            <a:off x="2474913" y="2689225"/>
            <a:ext cx="3127375" cy="1527175"/>
          </a:xfrm>
          <a:prstGeom prst="arc">
            <a:avLst>
              <a:gd name="adj1" fmla="val 11387755"/>
              <a:gd name="adj2" fmla="val 2046880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7A16C-D0C0-C6EC-7EED-358B858A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689021"/>
            <a:ext cx="1127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Lấy số ô vuông của hình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cộng với số ô vuông của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D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ta được bao nhiêu ô vuông?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F2F94A-A9AD-E4A4-9E4A-938225DA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693783"/>
            <a:ext cx="9486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Vậy 10 ô vuông chính là số ô vuông của hình gì ban đầu?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55001 -0.1057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4.07407E-6 L 0.4336 0.1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89" grpId="1"/>
      <p:bldP spid="74" grpId="0"/>
      <p:bldP spid="75" grpId="0"/>
      <p:bldP spid="8" grpId="0"/>
      <p:bldP spid="8" grpId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ADFA70DE-B941-AD02-B047-FCE2ECCE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6492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195CB1B0-74F4-CAFD-2B4D-BB1E7CF0E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21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7252" name="Text Box 84">
            <a:extLst>
              <a:ext uri="{FF2B5EF4-FFF2-40B4-BE49-F238E27FC236}">
                <a16:creationId xmlns:a16="http://schemas.microsoft.com/office/drawing/2014/main" id="{767B0ECA-9BEA-48D8-8CDA-3482DAAE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530850"/>
            <a:ext cx="1167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nói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E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tổng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77CE9D1B-CBCB-21F3-6E33-96694B0BB14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953566"/>
            <a:ext cx="1395414" cy="1422400"/>
            <a:chOff x="1440" y="1584"/>
            <a:chExt cx="672" cy="672"/>
          </a:xfrm>
          <a:solidFill>
            <a:srgbClr val="FFFF00"/>
          </a:solidFill>
        </p:grpSpPr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9B3D3463-151A-6259-3E0C-166D2D761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20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42063572-FC1E-D9C5-C85B-BC1F32810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584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0C036E53-7D4F-996B-5426-2306A20FF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20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E06A76D1-D123-CABA-4A58-DFBF64687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84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8ED42741-5912-C331-EAE6-8E31DEA71370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1249363"/>
            <a:ext cx="1447800" cy="2133600"/>
            <a:chOff x="768" y="1248"/>
            <a:chExt cx="672" cy="1008"/>
          </a:xfrm>
        </p:grpSpPr>
        <p:sp>
          <p:nvSpPr>
            <p:cNvPr id="13334" name="Rectangle 19">
              <a:extLst>
                <a:ext uri="{FF2B5EF4-FFF2-40B4-BE49-F238E27FC236}">
                  <a16:creationId xmlns:a16="http://schemas.microsoft.com/office/drawing/2014/main" id="{6C635276-44AF-2118-39CC-C91AC833D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5" name="Rectangle 20">
              <a:extLst>
                <a:ext uri="{FF2B5EF4-FFF2-40B4-BE49-F238E27FC236}">
                  <a16:creationId xmlns:a16="http://schemas.microsoft.com/office/drawing/2014/main" id="{123549C9-5DC6-3D16-C3A3-57C8B3E5F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20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6" name="Rectangle 21">
              <a:extLst>
                <a:ext uri="{FF2B5EF4-FFF2-40B4-BE49-F238E27FC236}">
                  <a16:creationId xmlns:a16="http://schemas.microsoft.com/office/drawing/2014/main" id="{144D1AF9-E651-8810-E069-A9F3DF7B5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84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7" name="Rectangle 22">
              <a:extLst>
                <a:ext uri="{FF2B5EF4-FFF2-40B4-BE49-F238E27FC236}">
                  <a16:creationId xmlns:a16="http://schemas.microsoft.com/office/drawing/2014/main" id="{B894E6A9-CF2C-3AE9-26AB-1EC6DC64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84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8" name="Rectangle 23">
              <a:extLst>
                <a:ext uri="{FF2B5EF4-FFF2-40B4-BE49-F238E27FC236}">
                  <a16:creationId xmlns:a16="http://schemas.microsoft.com/office/drawing/2014/main" id="{389F01F6-753F-A5CC-1C6E-A6E19A8E3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248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9" name="Rectangle 24">
              <a:extLst>
                <a:ext uri="{FF2B5EF4-FFF2-40B4-BE49-F238E27FC236}">
                  <a16:creationId xmlns:a16="http://schemas.microsoft.com/office/drawing/2014/main" id="{A0259B1B-EDC0-6BC4-105E-1B6615D19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248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CAE4FD8E-CB77-0BBA-C05D-318368706FBC}"/>
              </a:ext>
            </a:extLst>
          </p:cNvPr>
          <p:cNvGrpSpPr>
            <a:grpSpLocks/>
          </p:cNvGrpSpPr>
          <p:nvPr/>
        </p:nvGrpSpPr>
        <p:grpSpPr bwMode="auto">
          <a:xfrm>
            <a:off x="2995614" y="1992549"/>
            <a:ext cx="1447800" cy="1422400"/>
            <a:chOff x="1440" y="1584"/>
            <a:chExt cx="672" cy="672"/>
          </a:xfrm>
          <a:solidFill>
            <a:srgbClr val="FFFF00"/>
          </a:solidFill>
        </p:grpSpPr>
        <p:sp>
          <p:nvSpPr>
            <p:cNvPr id="66" name="Rectangle 26">
              <a:extLst>
                <a:ext uri="{FF2B5EF4-FFF2-40B4-BE49-F238E27FC236}">
                  <a16:creationId xmlns:a16="http://schemas.microsoft.com/office/drawing/2014/main" id="{C2AF36B1-3FA1-F5A3-5B41-8D14BEC3B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20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6004B90C-A15E-6C60-E061-23A156A47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584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90105CE4-21AD-C866-D3FF-5B937E617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20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35BA0149-D6E4-A155-F501-7224A8F8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84"/>
              <a:ext cx="336" cy="336"/>
            </a:xfrm>
            <a:prstGeom prst="rect">
              <a:avLst/>
            </a:prstGeom>
            <a:grp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3320" name="Line 32">
            <a:extLst>
              <a:ext uri="{FF2B5EF4-FFF2-40B4-BE49-F238E27FC236}">
                <a16:creationId xmlns:a16="http://schemas.microsoft.com/office/drawing/2014/main" id="{A7D588CC-6C97-01F6-DAFD-2E0508326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4813" y="1928813"/>
            <a:ext cx="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1" name="Text Box 35">
            <a:extLst>
              <a:ext uri="{FF2B5EF4-FFF2-40B4-BE49-F238E27FC236}">
                <a16:creationId xmlns:a16="http://schemas.microsoft.com/office/drawing/2014/main" id="{7E2EDBFA-55E9-779E-954A-60FFD5C6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606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latin typeface="HP001 4H" panose="020B0603050302020204" pitchFamily="34" charset="0"/>
              </a:rPr>
              <a:t>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 Box 36">
            <a:extLst>
              <a:ext uri="{FF2B5EF4-FFF2-40B4-BE49-F238E27FC236}">
                <a16:creationId xmlns:a16="http://schemas.microsoft.com/office/drawing/2014/main" id="{4584D24B-7797-C3D1-D83D-FBE9C7D5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8138" y="11938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 Box 37">
            <a:extLst>
              <a:ext uri="{FF2B5EF4-FFF2-40B4-BE49-F238E27FC236}">
                <a16:creationId xmlns:a16="http://schemas.microsoft.com/office/drawing/2014/main" id="{DD3837B7-6CCD-7378-01A3-2337CA4C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27940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13324" name="Group 18">
            <a:extLst>
              <a:ext uri="{FF2B5EF4-FFF2-40B4-BE49-F238E27FC236}">
                <a16:creationId xmlns:a16="http://schemas.microsoft.com/office/drawing/2014/main" id="{E8C5D4D2-FFB3-70B6-DF45-3C85F4DD4569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1243013"/>
            <a:ext cx="1447800" cy="2133600"/>
            <a:chOff x="768" y="1248"/>
            <a:chExt cx="672" cy="1008"/>
          </a:xfrm>
        </p:grpSpPr>
        <p:sp>
          <p:nvSpPr>
            <p:cNvPr id="13328" name="Rectangle 19">
              <a:extLst>
                <a:ext uri="{FF2B5EF4-FFF2-40B4-BE49-F238E27FC236}">
                  <a16:creationId xmlns:a16="http://schemas.microsoft.com/office/drawing/2014/main" id="{3D0E3C4B-D94E-E065-C890-DBB2B449D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9" name="Rectangle 20">
              <a:extLst>
                <a:ext uri="{FF2B5EF4-FFF2-40B4-BE49-F238E27FC236}">
                  <a16:creationId xmlns:a16="http://schemas.microsoft.com/office/drawing/2014/main" id="{BB25DE51-5760-2358-3984-4DC5C3BD5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20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0" name="Rectangle 21">
              <a:extLst>
                <a:ext uri="{FF2B5EF4-FFF2-40B4-BE49-F238E27FC236}">
                  <a16:creationId xmlns:a16="http://schemas.microsoft.com/office/drawing/2014/main" id="{93898CCC-6309-1D04-3F15-1CC30E05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84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1" name="Rectangle 22">
              <a:extLst>
                <a:ext uri="{FF2B5EF4-FFF2-40B4-BE49-F238E27FC236}">
                  <a16:creationId xmlns:a16="http://schemas.microsoft.com/office/drawing/2014/main" id="{FC597A25-BB1B-1DA6-5736-83C3D866B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84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2" name="Rectangle 23">
              <a:extLst>
                <a:ext uri="{FF2B5EF4-FFF2-40B4-BE49-F238E27FC236}">
                  <a16:creationId xmlns:a16="http://schemas.microsoft.com/office/drawing/2014/main" id="{7DC74686-BF70-D9F2-A2D2-496932E08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248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3" name="Rectangle 24">
              <a:extLst>
                <a:ext uri="{FF2B5EF4-FFF2-40B4-BE49-F238E27FC236}">
                  <a16:creationId xmlns:a16="http://schemas.microsoft.com/office/drawing/2014/main" id="{C1C33319-1058-601D-272C-E01C35AEA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248"/>
              <a:ext cx="336" cy="33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3A885245-2084-8858-5D7A-B3E7A8E592F2}"/>
              </a:ext>
            </a:extLst>
          </p:cNvPr>
          <p:cNvSpPr/>
          <p:nvPr/>
        </p:nvSpPr>
        <p:spPr>
          <a:xfrm rot="21327976">
            <a:off x="3367088" y="966788"/>
            <a:ext cx="3306762" cy="1758950"/>
          </a:xfrm>
          <a:prstGeom prst="arc">
            <a:avLst>
              <a:gd name="adj1" fmla="val 11460217"/>
              <a:gd name="adj2" fmla="val 20909190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5353A21-05C5-4A42-2DCC-8390E309F3D8}"/>
              </a:ext>
            </a:extLst>
          </p:cNvPr>
          <p:cNvSpPr/>
          <p:nvPr/>
        </p:nvSpPr>
        <p:spPr>
          <a:xfrm rot="11076974">
            <a:off x="3482975" y="2433638"/>
            <a:ext cx="3127375" cy="1690687"/>
          </a:xfrm>
          <a:prstGeom prst="arc">
            <a:avLst>
              <a:gd name="adj1" fmla="val 11262100"/>
              <a:gd name="adj2" fmla="val 2046880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425CF9FD-EF34-3C39-AC3B-E0549032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64000"/>
            <a:ext cx="1120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gồm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tách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gồm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gồm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56133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-560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 0.00371 L 0.44687 0.0960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2" grpId="0"/>
      <p:bldP spid="74" grpId="0"/>
      <p:bldP spid="75" grpId="0"/>
      <p:bldP spid="49" grpId="0"/>
      <p:bldP spid="4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447675" y="4196107"/>
            <a:ext cx="8696325" cy="2786287"/>
            <a:chOff x="1694922" y="4196107"/>
            <a:chExt cx="5458232" cy="278628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Để so sánh diện tích của hai con vật em đã làm như thế nào?</a:t>
              </a:r>
            </a:p>
            <a:p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A09CEDC-8B3C-20BF-33CC-1150C325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79375"/>
            <a:ext cx="2895600" cy="2819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 panose="020B06040202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408E9D7-9D07-0A78-4D57-9033CE71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1031875"/>
            <a:ext cx="2667000" cy="914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1C4ED-A88B-1BCC-F3A7-E6189DF0AB21}"/>
              </a:ext>
            </a:extLst>
          </p:cNvPr>
          <p:cNvSpPr/>
          <p:nvPr/>
        </p:nvSpPr>
        <p:spPr>
          <a:xfrm>
            <a:off x="381000" y="5135563"/>
            <a:ext cx="11734800" cy="1438275"/>
          </a:xfrm>
          <a:prstGeom prst="rect">
            <a:avLst/>
          </a:prstGeom>
          <a:solidFill>
            <a:srgbClr val="F8F8E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 tích của một hình là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 bộ phần bề mặt của hình đó.</a:t>
            </a:r>
          </a:p>
        </p:txBody>
      </p:sp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80F6F8BE-7736-75B3-97DB-34A55002FDED}"/>
              </a:ext>
            </a:extLst>
          </p:cNvPr>
          <p:cNvSpPr/>
          <p:nvPr/>
        </p:nvSpPr>
        <p:spPr>
          <a:xfrm>
            <a:off x="2097088" y="2984500"/>
            <a:ext cx="3657600" cy="1219200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 bộ phần tô màu là diện tích hình tròn.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9B997846-E64D-6861-5C0B-5CA429D6B670}"/>
              </a:ext>
            </a:extLst>
          </p:cNvPr>
          <p:cNvSpPr/>
          <p:nvPr/>
        </p:nvSpPr>
        <p:spPr>
          <a:xfrm>
            <a:off x="6135688" y="2093913"/>
            <a:ext cx="3657600" cy="1219200"/>
          </a:xfrm>
          <a:prstGeom prst="upArrow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 bộ phần tô màu là diện tích hình chữ nhật.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99" name="AutoShape 8" descr="Vẽ Và Tô Màu Bút Chì, Tô Màu Cái Bút Chì, Học Vẽ Đơn Giản - YouTube">
            <a:extLst>
              <a:ext uri="{FF2B5EF4-FFF2-40B4-BE49-F238E27FC236}">
                <a16:creationId xmlns:a16="http://schemas.microsoft.com/office/drawing/2014/main" id="{DBFF7B2F-29B2-E474-DD5C-5E28F35E4B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C7F503DD-7F36-26E9-8180-D9C792B9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-334963"/>
            <a:ext cx="1039813" cy="18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9E93BA6-D63B-CEC7-EF30-5E9958E5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44463"/>
            <a:ext cx="960438" cy="17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2569 C 0.21237 -0.02569 0.26666 0.04121 0.26666 0.12431 C 0.26666 0.20672 0.21237 0.27431 0.14583 0.27431 C 0.07916 0.27431 0.025 0.20672 0.025 0.12431 C 0.025 0.04121 0.07916 -0.02569 0.14583 -0.02569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0.03842 C 0.26367 0.03657 0.24675 0.03472 0.24076 0.03472 C 0.20313 0.03472 0.16446 0.06527 0.16446 0.09583 C 0.16446 0.08032 0.14519 0.06527 0.1267 0.06527 C 0.10742 0.06527 0.0892 0.08055 0.0892 0.09583 C 0.0892 0.08819 0.07956 0.08032 0.06979 0.08032 C 0.06029 0.08032 0.05052 0.08796 0.05052 0.09583 C 0.05052 0.09189 0.04571 0.08819 0.04076 0.08819 C 0.03594 0.08819 0.03125 0.09212 0.03125 0.09583 C 0.03125 0.09375 0.02865 0.09189 0.02644 0.09189 C 0.025 0.09189 0.02149 0.09375 0.02149 0.09583 C 0.02149 0.09467 0.02032 0.09375 0.01888 0.09375 C 0.01888 0.09351 0.01654 0.09467 0.01654 0.09583 C 0.01654 0.09513 0.01654 0.09467 0.01524 0.09467 C 0.01524 0.0949 0.01394 0.09537 0.01394 0.09583 C 0.01394 0.0956 0.01394 0.09513 0.01394 0.0949 C 0.01263 0.0949 0.01263 0.09513 0.01263 0.0956 C 0.01146 0.0956 0.01146 0.09537 0.01146 0.0949 C 0.01029 0.0949 0.01029 0.09513 0.01029 0.0956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26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527</Words>
  <Application>Microsoft Office PowerPoint</Application>
  <PresentationFormat>Widescreen</PresentationFormat>
  <Paragraphs>72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.VnAristoteH</vt:lpstr>
      <vt:lpstr>Arial</vt:lpstr>
      <vt:lpstr>Calibri</vt:lpstr>
      <vt:lpstr>Calibri Light</vt:lpstr>
      <vt:lpstr>Cambria</vt:lpstr>
      <vt:lpstr>Coiny</vt:lpstr>
      <vt:lpstr>HP001 4 hàng</vt:lpstr>
      <vt:lpstr>HP001 4H</vt:lpstr>
      <vt:lpstr>Papyrus</vt:lpstr>
      <vt:lpstr>Symbol</vt:lpstr>
      <vt:lpstr>Times New Roman</vt:lpstr>
      <vt:lpstr>印品黑体</vt:lpstr>
      <vt:lpstr>1_Office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57</cp:revision>
  <dcterms:created xsi:type="dcterms:W3CDTF">2022-07-14T04:05:20Z</dcterms:created>
  <dcterms:modified xsi:type="dcterms:W3CDTF">2024-02-02T03:52:41Z</dcterms:modified>
</cp:coreProperties>
</file>