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85" r:id="rId3"/>
    <p:sldId id="257" r:id="rId4"/>
    <p:sldId id="258" r:id="rId5"/>
    <p:sldId id="259" r:id="rId6"/>
    <p:sldId id="260" r:id="rId7"/>
    <p:sldId id="261" r:id="rId8"/>
    <p:sldId id="262" r:id="rId9"/>
    <p:sldId id="263" r:id="rId10"/>
    <p:sldId id="264" r:id="rId11"/>
    <p:sldId id="266" r:id="rId12"/>
    <p:sldId id="286" r:id="rId13"/>
    <p:sldId id="265" r:id="rId14"/>
    <p:sldId id="267" r:id="rId15"/>
    <p:sldId id="269" r:id="rId16"/>
    <p:sldId id="270" r:id="rId17"/>
    <p:sldId id="271" r:id="rId18"/>
    <p:sldId id="272" r:id="rId19"/>
    <p:sldId id="273" r:id="rId20"/>
    <p:sldId id="274" r:id="rId21"/>
    <p:sldId id="275" r:id="rId22"/>
    <p:sldId id="276" r:id="rId23"/>
    <p:sldId id="277" r:id="rId24"/>
    <p:sldId id="278" r:id="rId25"/>
    <p:sldId id="283" r:id="rId26"/>
    <p:sldId id="284" r:id="rId27"/>
    <p:sldId id="279" r:id="rId28"/>
    <p:sldId id="282" r:id="rId29"/>
  </p:sldIdLst>
  <p:sldSz cx="12192000" cy="6858000"/>
  <p:notesSz cx="6858000" cy="9144000"/>
  <p:embeddedFontLst>
    <p:embeddedFont>
      <p:font typeface="Fleur De Leah" panose="020B0604020202020204" charset="0"/>
      <p:regular r:id="rId31"/>
    </p:embeddedFont>
    <p:embeddedFont>
      <p:font typeface="Open Sans" panose="020B0606030504020204" pitchFamily="34" charset="0"/>
      <p:regular r:id="rId32"/>
      <p:bold r:id="rId33"/>
      <p:italic r:id="rId34"/>
      <p:boldItalic r:id="rId35"/>
    </p:embeddedFont>
    <p:embeddedFont>
      <p:font typeface="Pattaya" panose="020B0604020202020204" charset="-34"/>
      <p:regular r:id="rId36"/>
    </p:embeddedFont>
    <p:embeddedFont>
      <p:font typeface="Times" panose="020B0500000000000000"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j/yILwh0Wf23cxG4+20hx7h5+E5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D6B005-228A-4267-B317-FE51487B7733}">
  <a:tblStyle styleId="{E0D6B005-228A-4267-B317-FE51487B773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16" y="2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2-08T08:16:09.453"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vi-V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5259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085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187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0_Blank">
  <p:cSld name="60_Blank">
    <p:spTree>
      <p:nvGrpSpPr>
        <p:cNvPr id="1" name="Shape 66"/>
        <p:cNvGrpSpPr/>
        <p:nvPr/>
      </p:nvGrpSpPr>
      <p:grpSpPr>
        <a:xfrm>
          <a:off x="0" y="0"/>
          <a:ext cx="0" cy="0"/>
          <a:chOff x="0" y="0"/>
          <a:chExt cx="0" cy="0"/>
        </a:xfrm>
      </p:grpSpPr>
      <p:sp>
        <p:nvSpPr>
          <p:cNvPr id="67" name="Google Shape;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70"/>
        <p:cNvGrpSpPr/>
        <p:nvPr/>
      </p:nvGrpSpPr>
      <p:grpSpPr>
        <a:xfrm>
          <a:off x="0" y="0"/>
          <a:ext cx="0" cy="0"/>
          <a:chOff x="0" y="0"/>
          <a:chExt cx="0" cy="0"/>
        </a:xfrm>
      </p:grpSpPr>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8_Blank">
  <p:cSld name="58_Blank">
    <p:spTree>
      <p:nvGrpSpPr>
        <p:cNvPr id="1" name="Shape 74"/>
        <p:cNvGrpSpPr/>
        <p:nvPr/>
      </p:nvGrpSpPr>
      <p:grpSpPr>
        <a:xfrm>
          <a:off x="0" y="0"/>
          <a:ext cx="0" cy="0"/>
          <a:chOff x="0" y="0"/>
          <a:chExt cx="0" cy="0"/>
        </a:xfrm>
      </p:grpSpPr>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7_Blank">
  <p:cSld name="57_Blank">
    <p:spTree>
      <p:nvGrpSpPr>
        <p:cNvPr id="1" name="Shape 78"/>
        <p:cNvGrpSpPr/>
        <p:nvPr/>
      </p:nvGrpSpPr>
      <p:grpSpPr>
        <a:xfrm>
          <a:off x="0" y="0"/>
          <a:ext cx="0" cy="0"/>
          <a:chOff x="0" y="0"/>
          <a:chExt cx="0" cy="0"/>
        </a:xfrm>
      </p:grpSpPr>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82"/>
        <p:cNvGrpSpPr/>
        <p:nvPr/>
      </p:nvGrpSpPr>
      <p:grpSpPr>
        <a:xfrm>
          <a:off x="0" y="0"/>
          <a:ext cx="0" cy="0"/>
          <a:chOff x="0" y="0"/>
          <a:chExt cx="0" cy="0"/>
        </a:xfrm>
      </p:grpSpPr>
      <p:sp>
        <p:nvSpPr>
          <p:cNvPr id="83" name="Google Shape;8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0"/>
        <p:cNvGrpSpPr/>
        <p:nvPr/>
      </p:nvGrpSpPr>
      <p:grpSpPr>
        <a:xfrm>
          <a:off x="0" y="0"/>
          <a:ext cx="0" cy="0"/>
          <a:chOff x="0" y="0"/>
          <a:chExt cx="0" cy="0"/>
        </a:xfrm>
      </p:grpSpPr>
      <p:sp>
        <p:nvSpPr>
          <p:cNvPr id="91" name="Google Shape;9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4"/>
        <p:cNvGrpSpPr/>
        <p:nvPr/>
      </p:nvGrpSpPr>
      <p:grpSpPr>
        <a:xfrm>
          <a:off x="0" y="0"/>
          <a:ext cx="0" cy="0"/>
          <a:chOff x="0" y="0"/>
          <a:chExt cx="0" cy="0"/>
        </a:xfrm>
      </p:grpSpPr>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98"/>
        <p:cNvGrpSpPr/>
        <p:nvPr/>
      </p:nvGrpSpPr>
      <p:grpSpPr>
        <a:xfrm>
          <a:off x="0" y="0"/>
          <a:ext cx="0" cy="0"/>
          <a:chOff x="0" y="0"/>
          <a:chExt cx="0" cy="0"/>
        </a:xfrm>
      </p:grpSpPr>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2"/>
        <p:cNvGrpSpPr/>
        <p:nvPr/>
      </p:nvGrpSpPr>
      <p:grpSpPr>
        <a:xfrm>
          <a:off x="0" y="0"/>
          <a:ext cx="0" cy="0"/>
          <a:chOff x="0" y="0"/>
          <a:chExt cx="0" cy="0"/>
        </a:xfrm>
      </p:grpSpPr>
      <p:sp>
        <p:nvSpPr>
          <p:cNvPr id="103" name="Google Shape;10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6"/>
        <p:cNvGrpSpPr/>
        <p:nvPr/>
      </p:nvGrpSpPr>
      <p:grpSpPr>
        <a:xfrm>
          <a:off x="0" y="0"/>
          <a:ext cx="0" cy="0"/>
          <a:chOff x="0" y="0"/>
          <a:chExt cx="0" cy="0"/>
        </a:xfrm>
      </p:grpSpPr>
      <p:sp>
        <p:nvSpPr>
          <p:cNvPr id="107" name="Google Shape;10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9_Blank">
  <p:cSld name="49_Blank">
    <p:spTree>
      <p:nvGrpSpPr>
        <p:cNvPr id="1" name="Shape 110"/>
        <p:cNvGrpSpPr/>
        <p:nvPr/>
      </p:nvGrpSpPr>
      <p:grpSpPr>
        <a:xfrm>
          <a:off x="0" y="0"/>
          <a:ext cx="0" cy="0"/>
          <a:chOff x="0" y="0"/>
          <a:chExt cx="0" cy="0"/>
        </a:xfrm>
      </p:grpSpPr>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8_Blank">
  <p:cSld name="48_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7_Blank">
  <p:cSld name="47_Blank">
    <p:spTree>
      <p:nvGrpSpPr>
        <p:cNvPr id="1" name="Shape 118"/>
        <p:cNvGrpSpPr/>
        <p:nvPr/>
      </p:nvGrpSpPr>
      <p:grpSpPr>
        <a:xfrm>
          <a:off x="0" y="0"/>
          <a:ext cx="0" cy="0"/>
          <a:chOff x="0" y="0"/>
          <a:chExt cx="0" cy="0"/>
        </a:xfrm>
      </p:grpSpPr>
      <p:sp>
        <p:nvSpPr>
          <p:cNvPr id="119" name="Google Shape;1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6_Blank">
  <p:cSld name="46_Blank">
    <p:spTree>
      <p:nvGrpSpPr>
        <p:cNvPr id="1" name="Shape 122"/>
        <p:cNvGrpSpPr/>
        <p:nvPr/>
      </p:nvGrpSpPr>
      <p:grpSpPr>
        <a:xfrm>
          <a:off x="0" y="0"/>
          <a:ext cx="0" cy="0"/>
          <a:chOff x="0" y="0"/>
          <a:chExt cx="0" cy="0"/>
        </a:xfrm>
      </p:grpSpPr>
      <p:sp>
        <p:nvSpPr>
          <p:cNvPr id="123" name="Google Shape;12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5_Blank">
  <p:cSld name="45_Blank">
    <p:spTree>
      <p:nvGrpSpPr>
        <p:cNvPr id="1" name="Shape 126"/>
        <p:cNvGrpSpPr/>
        <p:nvPr/>
      </p:nvGrpSpPr>
      <p:grpSpPr>
        <a:xfrm>
          <a:off x="0" y="0"/>
          <a:ext cx="0" cy="0"/>
          <a:chOff x="0" y="0"/>
          <a:chExt cx="0" cy="0"/>
        </a:xfrm>
      </p:grpSpPr>
      <p:sp>
        <p:nvSpPr>
          <p:cNvPr id="127" name="Google Shape;12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4_Blank">
  <p:cSld name="44_Blank">
    <p:spTree>
      <p:nvGrpSpPr>
        <p:cNvPr id="1" name="Shape 130"/>
        <p:cNvGrpSpPr/>
        <p:nvPr/>
      </p:nvGrpSpPr>
      <p:grpSpPr>
        <a:xfrm>
          <a:off x="0" y="0"/>
          <a:ext cx="0" cy="0"/>
          <a:chOff x="0" y="0"/>
          <a:chExt cx="0" cy="0"/>
        </a:xfrm>
      </p:grpSpPr>
      <p:sp>
        <p:nvSpPr>
          <p:cNvPr id="131" name="Google Shape;1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134"/>
        <p:cNvGrpSpPr/>
        <p:nvPr/>
      </p:nvGrpSpPr>
      <p:grpSpPr>
        <a:xfrm>
          <a:off x="0" y="0"/>
          <a:ext cx="0" cy="0"/>
          <a:chOff x="0" y="0"/>
          <a:chExt cx="0" cy="0"/>
        </a:xfrm>
      </p:grpSpPr>
      <p:sp>
        <p:nvSpPr>
          <p:cNvPr id="135" name="Google Shape;13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138"/>
        <p:cNvGrpSpPr/>
        <p:nvPr/>
      </p:nvGrpSpPr>
      <p:grpSpPr>
        <a:xfrm>
          <a:off x="0" y="0"/>
          <a:ext cx="0" cy="0"/>
          <a:chOff x="0" y="0"/>
          <a:chExt cx="0" cy="0"/>
        </a:xfrm>
      </p:grpSpPr>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142"/>
        <p:cNvGrpSpPr/>
        <p:nvPr/>
      </p:nvGrpSpPr>
      <p:grpSpPr>
        <a:xfrm>
          <a:off x="0" y="0"/>
          <a:ext cx="0" cy="0"/>
          <a:chOff x="0" y="0"/>
          <a:chExt cx="0" cy="0"/>
        </a:xfrm>
      </p:grpSpPr>
      <p:sp>
        <p:nvSpPr>
          <p:cNvPr id="143" name="Google Shape;14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146"/>
        <p:cNvGrpSpPr/>
        <p:nvPr/>
      </p:nvGrpSpPr>
      <p:grpSpPr>
        <a:xfrm>
          <a:off x="0" y="0"/>
          <a:ext cx="0" cy="0"/>
          <a:chOff x="0" y="0"/>
          <a:chExt cx="0" cy="0"/>
        </a:xfrm>
      </p:grpSpPr>
      <p:sp>
        <p:nvSpPr>
          <p:cNvPr id="147" name="Google Shape;14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150"/>
        <p:cNvGrpSpPr/>
        <p:nvPr/>
      </p:nvGrpSpPr>
      <p:grpSpPr>
        <a:xfrm>
          <a:off x="0" y="0"/>
          <a:ext cx="0" cy="0"/>
          <a:chOff x="0" y="0"/>
          <a:chExt cx="0" cy="0"/>
        </a:xfrm>
      </p:grpSpPr>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154"/>
        <p:cNvGrpSpPr/>
        <p:nvPr/>
      </p:nvGrpSpPr>
      <p:grpSpPr>
        <a:xfrm>
          <a:off x="0" y="0"/>
          <a:ext cx="0" cy="0"/>
          <a:chOff x="0" y="0"/>
          <a:chExt cx="0" cy="0"/>
        </a:xfrm>
      </p:grpSpPr>
      <p:sp>
        <p:nvSpPr>
          <p:cNvPr id="155" name="Google Shape;1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158"/>
        <p:cNvGrpSpPr/>
        <p:nvPr/>
      </p:nvGrpSpPr>
      <p:grpSpPr>
        <a:xfrm>
          <a:off x="0" y="0"/>
          <a:ext cx="0" cy="0"/>
          <a:chOff x="0" y="0"/>
          <a:chExt cx="0" cy="0"/>
        </a:xfrm>
      </p:grpSpPr>
      <p:sp>
        <p:nvSpPr>
          <p:cNvPr id="159" name="Google Shape;15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162"/>
        <p:cNvGrpSpPr/>
        <p:nvPr/>
      </p:nvGrpSpPr>
      <p:grpSpPr>
        <a:xfrm>
          <a:off x="0" y="0"/>
          <a:ext cx="0" cy="0"/>
          <a:chOff x="0" y="0"/>
          <a:chExt cx="0" cy="0"/>
        </a:xfrm>
      </p:grpSpPr>
      <p:sp>
        <p:nvSpPr>
          <p:cNvPr id="163" name="Google Shape;1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170"/>
        <p:cNvGrpSpPr/>
        <p:nvPr/>
      </p:nvGrpSpPr>
      <p:grpSpPr>
        <a:xfrm>
          <a:off x="0" y="0"/>
          <a:ext cx="0" cy="0"/>
          <a:chOff x="0" y="0"/>
          <a:chExt cx="0" cy="0"/>
        </a:xfrm>
      </p:grpSpPr>
      <p:sp>
        <p:nvSpPr>
          <p:cNvPr id="171" name="Google Shape;1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174"/>
        <p:cNvGrpSpPr/>
        <p:nvPr/>
      </p:nvGrpSpPr>
      <p:grpSpPr>
        <a:xfrm>
          <a:off x="0" y="0"/>
          <a:ext cx="0" cy="0"/>
          <a:chOff x="0" y="0"/>
          <a:chExt cx="0" cy="0"/>
        </a:xfrm>
      </p:grpSpPr>
      <p:sp>
        <p:nvSpPr>
          <p:cNvPr id="175" name="Google Shape;1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178"/>
        <p:cNvGrpSpPr/>
        <p:nvPr/>
      </p:nvGrpSpPr>
      <p:grpSpPr>
        <a:xfrm>
          <a:off x="0" y="0"/>
          <a:ext cx="0" cy="0"/>
          <a:chOff x="0" y="0"/>
          <a:chExt cx="0" cy="0"/>
        </a:xfrm>
      </p:grpSpPr>
      <p:sp>
        <p:nvSpPr>
          <p:cNvPr id="179" name="Google Shape;17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82"/>
        <p:cNvGrpSpPr/>
        <p:nvPr/>
      </p:nvGrpSpPr>
      <p:grpSpPr>
        <a:xfrm>
          <a:off x="0" y="0"/>
          <a:ext cx="0" cy="0"/>
          <a:chOff x="0" y="0"/>
          <a:chExt cx="0" cy="0"/>
        </a:xfrm>
      </p:grpSpPr>
      <p:sp>
        <p:nvSpPr>
          <p:cNvPr id="183" name="Google Shape;18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86"/>
        <p:cNvGrpSpPr/>
        <p:nvPr/>
      </p:nvGrpSpPr>
      <p:grpSpPr>
        <a:xfrm>
          <a:off x="0" y="0"/>
          <a:ext cx="0" cy="0"/>
          <a:chOff x="0" y="0"/>
          <a:chExt cx="0" cy="0"/>
        </a:xfrm>
      </p:grpSpPr>
      <p:sp>
        <p:nvSpPr>
          <p:cNvPr id="187" name="Google Shape;18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90"/>
        <p:cNvGrpSpPr/>
        <p:nvPr/>
      </p:nvGrpSpPr>
      <p:grpSpPr>
        <a:xfrm>
          <a:off x="0" y="0"/>
          <a:ext cx="0" cy="0"/>
          <a:chOff x="0" y="0"/>
          <a:chExt cx="0" cy="0"/>
        </a:xfrm>
      </p:grpSpPr>
      <p:sp>
        <p:nvSpPr>
          <p:cNvPr id="191" name="Google Shape;19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94"/>
        <p:cNvGrpSpPr/>
        <p:nvPr/>
      </p:nvGrpSpPr>
      <p:grpSpPr>
        <a:xfrm>
          <a:off x="0" y="0"/>
          <a:ext cx="0" cy="0"/>
          <a:chOff x="0" y="0"/>
          <a:chExt cx="0" cy="0"/>
        </a:xfrm>
      </p:grpSpPr>
      <p:sp>
        <p:nvSpPr>
          <p:cNvPr id="195" name="Google Shape;19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98"/>
        <p:cNvGrpSpPr/>
        <p:nvPr/>
      </p:nvGrpSpPr>
      <p:grpSpPr>
        <a:xfrm>
          <a:off x="0" y="0"/>
          <a:ext cx="0" cy="0"/>
          <a:chOff x="0" y="0"/>
          <a:chExt cx="0" cy="0"/>
        </a:xfrm>
      </p:grpSpPr>
      <p:sp>
        <p:nvSpPr>
          <p:cNvPr id="199" name="Google Shape;19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202"/>
        <p:cNvGrpSpPr/>
        <p:nvPr/>
      </p:nvGrpSpPr>
      <p:grpSpPr>
        <a:xfrm>
          <a:off x="0" y="0"/>
          <a:ext cx="0" cy="0"/>
          <a:chOff x="0" y="0"/>
          <a:chExt cx="0" cy="0"/>
        </a:xfrm>
      </p:grpSpPr>
      <p:sp>
        <p:nvSpPr>
          <p:cNvPr id="203" name="Google Shape;20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206"/>
        <p:cNvGrpSpPr/>
        <p:nvPr/>
      </p:nvGrpSpPr>
      <p:grpSpPr>
        <a:xfrm>
          <a:off x="0" y="0"/>
          <a:ext cx="0" cy="0"/>
          <a:chOff x="0" y="0"/>
          <a:chExt cx="0" cy="0"/>
        </a:xfrm>
      </p:grpSpPr>
      <p:sp>
        <p:nvSpPr>
          <p:cNvPr id="207" name="Google Shape;20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210"/>
        <p:cNvGrpSpPr/>
        <p:nvPr/>
      </p:nvGrpSpPr>
      <p:grpSpPr>
        <a:xfrm>
          <a:off x="0" y="0"/>
          <a:ext cx="0" cy="0"/>
          <a:chOff x="0" y="0"/>
          <a:chExt cx="0" cy="0"/>
        </a:xfrm>
      </p:grpSpPr>
      <p:sp>
        <p:nvSpPr>
          <p:cNvPr id="211" name="Google Shape;21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214"/>
        <p:cNvGrpSpPr/>
        <p:nvPr/>
      </p:nvGrpSpPr>
      <p:grpSpPr>
        <a:xfrm>
          <a:off x="0" y="0"/>
          <a:ext cx="0" cy="0"/>
          <a:chOff x="0" y="0"/>
          <a:chExt cx="0" cy="0"/>
        </a:xfrm>
      </p:grpSpPr>
      <p:sp>
        <p:nvSpPr>
          <p:cNvPr id="215" name="Google Shape;21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218"/>
        <p:cNvGrpSpPr/>
        <p:nvPr/>
      </p:nvGrpSpPr>
      <p:grpSpPr>
        <a:xfrm>
          <a:off x="0" y="0"/>
          <a:ext cx="0" cy="0"/>
          <a:chOff x="0" y="0"/>
          <a:chExt cx="0" cy="0"/>
        </a:xfrm>
      </p:grpSpPr>
      <p:sp>
        <p:nvSpPr>
          <p:cNvPr id="219" name="Google Shape;219;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222"/>
        <p:cNvGrpSpPr/>
        <p:nvPr/>
      </p:nvGrpSpPr>
      <p:grpSpPr>
        <a:xfrm>
          <a:off x="0" y="0"/>
          <a:ext cx="0" cy="0"/>
          <a:chOff x="0" y="0"/>
          <a:chExt cx="0" cy="0"/>
        </a:xfrm>
      </p:grpSpPr>
      <p:sp>
        <p:nvSpPr>
          <p:cNvPr id="223" name="Google Shape;22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26"/>
        <p:cNvGrpSpPr/>
        <p:nvPr/>
      </p:nvGrpSpPr>
      <p:grpSpPr>
        <a:xfrm>
          <a:off x="0" y="0"/>
          <a:ext cx="0" cy="0"/>
          <a:chOff x="0" y="0"/>
          <a:chExt cx="0" cy="0"/>
        </a:xfrm>
      </p:grpSpPr>
      <p:sp>
        <p:nvSpPr>
          <p:cNvPr id="227" name="Google Shape;22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30"/>
        <p:cNvGrpSpPr/>
        <p:nvPr/>
      </p:nvGrpSpPr>
      <p:grpSpPr>
        <a:xfrm>
          <a:off x="0" y="0"/>
          <a:ext cx="0" cy="0"/>
          <a:chOff x="0" y="0"/>
          <a:chExt cx="0" cy="0"/>
        </a:xfrm>
      </p:grpSpPr>
      <p:sp>
        <p:nvSpPr>
          <p:cNvPr id="231" name="Google Shape;23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34"/>
        <p:cNvGrpSpPr/>
        <p:nvPr/>
      </p:nvGrpSpPr>
      <p:grpSpPr>
        <a:xfrm>
          <a:off x="0" y="0"/>
          <a:ext cx="0" cy="0"/>
          <a:chOff x="0" y="0"/>
          <a:chExt cx="0" cy="0"/>
        </a:xfrm>
      </p:grpSpPr>
      <p:sp>
        <p:nvSpPr>
          <p:cNvPr id="235" name="Google Shape;23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238"/>
        <p:cNvGrpSpPr/>
        <p:nvPr/>
      </p:nvGrpSpPr>
      <p:grpSpPr>
        <a:xfrm>
          <a:off x="0" y="0"/>
          <a:ext cx="0" cy="0"/>
          <a:chOff x="0" y="0"/>
          <a:chExt cx="0" cy="0"/>
        </a:xfrm>
      </p:grpSpPr>
      <p:sp>
        <p:nvSpPr>
          <p:cNvPr id="239" name="Google Shape;23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42"/>
        <p:cNvGrpSpPr/>
        <p:nvPr/>
      </p:nvGrpSpPr>
      <p:grpSpPr>
        <a:xfrm>
          <a:off x="0" y="0"/>
          <a:ext cx="0" cy="0"/>
          <a:chOff x="0" y="0"/>
          <a:chExt cx="0" cy="0"/>
        </a:xfrm>
      </p:grpSpPr>
      <p:sp>
        <p:nvSpPr>
          <p:cNvPr id="243" name="Google Shape;24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6"/>
        <p:cNvGrpSpPr/>
        <p:nvPr/>
      </p:nvGrpSpPr>
      <p:grpSpPr>
        <a:xfrm>
          <a:off x="0" y="0"/>
          <a:ext cx="0" cy="0"/>
          <a:chOff x="0" y="0"/>
          <a:chExt cx="0" cy="0"/>
        </a:xfrm>
      </p:grpSpPr>
      <p:sp>
        <p:nvSpPr>
          <p:cNvPr id="247" name="Google Shape;24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250"/>
        <p:cNvGrpSpPr/>
        <p:nvPr/>
      </p:nvGrpSpPr>
      <p:grpSpPr>
        <a:xfrm>
          <a:off x="0" y="0"/>
          <a:ext cx="0" cy="0"/>
          <a:chOff x="0" y="0"/>
          <a:chExt cx="0" cy="0"/>
        </a:xfrm>
      </p:grpSpPr>
      <p:sp>
        <p:nvSpPr>
          <p:cNvPr id="251" name="Google Shape;2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54"/>
        <p:cNvGrpSpPr/>
        <p:nvPr/>
      </p:nvGrpSpPr>
      <p:grpSpPr>
        <a:xfrm>
          <a:off x="0" y="0"/>
          <a:ext cx="0" cy="0"/>
          <a:chOff x="0" y="0"/>
          <a:chExt cx="0" cy="0"/>
        </a:xfrm>
      </p:grpSpPr>
      <p:sp>
        <p:nvSpPr>
          <p:cNvPr id="255" name="Google Shape;2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258"/>
        <p:cNvGrpSpPr/>
        <p:nvPr/>
      </p:nvGrpSpPr>
      <p:grpSpPr>
        <a:xfrm>
          <a:off x="0" y="0"/>
          <a:ext cx="0" cy="0"/>
          <a:chOff x="0" y="0"/>
          <a:chExt cx="0" cy="0"/>
        </a:xfrm>
      </p:grpSpPr>
      <p:sp>
        <p:nvSpPr>
          <p:cNvPr id="259" name="Google Shape;25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62"/>
        <p:cNvGrpSpPr/>
        <p:nvPr/>
      </p:nvGrpSpPr>
      <p:grpSpPr>
        <a:xfrm>
          <a:off x="0" y="0"/>
          <a:ext cx="0" cy="0"/>
          <a:chOff x="0" y="0"/>
          <a:chExt cx="0" cy="0"/>
        </a:xfrm>
      </p:grpSpPr>
      <p:sp>
        <p:nvSpPr>
          <p:cNvPr id="263" name="Google Shape;26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66"/>
        <p:cNvGrpSpPr/>
        <p:nvPr/>
      </p:nvGrpSpPr>
      <p:grpSpPr>
        <a:xfrm>
          <a:off x="0" y="0"/>
          <a:ext cx="0" cy="0"/>
          <a:chOff x="0" y="0"/>
          <a:chExt cx="0" cy="0"/>
        </a:xfrm>
      </p:grpSpPr>
      <p:sp>
        <p:nvSpPr>
          <p:cNvPr id="267" name="Google Shape;26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70"/>
        <p:cNvGrpSpPr/>
        <p:nvPr/>
      </p:nvGrpSpPr>
      <p:grpSpPr>
        <a:xfrm>
          <a:off x="0" y="0"/>
          <a:ext cx="0" cy="0"/>
          <a:chOff x="0" y="0"/>
          <a:chExt cx="0" cy="0"/>
        </a:xfrm>
      </p:grpSpPr>
      <p:sp>
        <p:nvSpPr>
          <p:cNvPr id="271" name="Google Shape;27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274"/>
        <p:cNvGrpSpPr/>
        <p:nvPr/>
      </p:nvGrpSpPr>
      <p:grpSpPr>
        <a:xfrm>
          <a:off x="0" y="0"/>
          <a:ext cx="0" cy="0"/>
          <a:chOff x="0" y="0"/>
          <a:chExt cx="0" cy="0"/>
        </a:xfrm>
      </p:grpSpPr>
      <p:sp>
        <p:nvSpPr>
          <p:cNvPr id="275" name="Google Shape;27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78"/>
        <p:cNvGrpSpPr/>
        <p:nvPr/>
      </p:nvGrpSpPr>
      <p:grpSpPr>
        <a:xfrm>
          <a:off x="0" y="0"/>
          <a:ext cx="0" cy="0"/>
          <a:chOff x="0" y="0"/>
          <a:chExt cx="0" cy="0"/>
        </a:xfrm>
      </p:grpSpPr>
      <p:sp>
        <p:nvSpPr>
          <p:cNvPr id="279" name="Google Shape;27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82"/>
        <p:cNvGrpSpPr/>
        <p:nvPr/>
      </p:nvGrpSpPr>
      <p:grpSpPr>
        <a:xfrm>
          <a:off x="0" y="0"/>
          <a:ext cx="0" cy="0"/>
          <a:chOff x="0" y="0"/>
          <a:chExt cx="0" cy="0"/>
        </a:xfrm>
      </p:grpSpPr>
      <p:sp>
        <p:nvSpPr>
          <p:cNvPr id="283" name="Google Shape;283;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86"/>
        <p:cNvGrpSpPr/>
        <p:nvPr/>
      </p:nvGrpSpPr>
      <p:grpSpPr>
        <a:xfrm>
          <a:off x="0" y="0"/>
          <a:ext cx="0" cy="0"/>
          <a:chOff x="0" y="0"/>
          <a:chExt cx="0" cy="0"/>
        </a:xfrm>
      </p:grpSpPr>
      <p:sp>
        <p:nvSpPr>
          <p:cNvPr id="287" name="Google Shape;28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90"/>
        <p:cNvGrpSpPr/>
        <p:nvPr/>
      </p:nvGrpSpPr>
      <p:grpSpPr>
        <a:xfrm>
          <a:off x="0" y="0"/>
          <a:ext cx="0" cy="0"/>
          <a:chOff x="0" y="0"/>
          <a:chExt cx="0" cy="0"/>
        </a:xfrm>
      </p:grpSpPr>
      <p:sp>
        <p:nvSpPr>
          <p:cNvPr id="291" name="Google Shape;29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4"/>
        <p:cNvGrpSpPr/>
        <p:nvPr/>
      </p:nvGrpSpPr>
      <p:grpSpPr>
        <a:xfrm>
          <a:off x="0" y="0"/>
          <a:ext cx="0" cy="0"/>
          <a:chOff x="0" y="0"/>
          <a:chExt cx="0" cy="0"/>
        </a:xfrm>
      </p:grpSpPr>
      <p:sp>
        <p:nvSpPr>
          <p:cNvPr id="295" name="Google Shape;2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8"/>
        <p:cNvGrpSpPr/>
        <p:nvPr/>
      </p:nvGrpSpPr>
      <p:grpSpPr>
        <a:xfrm>
          <a:off x="0" y="0"/>
          <a:ext cx="0" cy="0"/>
          <a:chOff x="0" y="0"/>
          <a:chExt cx="0" cy="0"/>
        </a:xfrm>
      </p:grpSpPr>
      <p:sp>
        <p:nvSpPr>
          <p:cNvPr id="299" name="Google Shape;29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2"/>
        <p:cNvGrpSpPr/>
        <p:nvPr/>
      </p:nvGrpSpPr>
      <p:grpSpPr>
        <a:xfrm>
          <a:off x="0" y="0"/>
          <a:ext cx="0" cy="0"/>
          <a:chOff x="0" y="0"/>
          <a:chExt cx="0" cy="0"/>
        </a:xfrm>
      </p:grpSpPr>
      <p:sp>
        <p:nvSpPr>
          <p:cNvPr id="303" name="Google Shape;3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6"/>
        <p:cNvGrpSpPr/>
        <p:nvPr/>
      </p:nvGrpSpPr>
      <p:grpSpPr>
        <a:xfrm>
          <a:off x="0" y="0"/>
          <a:ext cx="0" cy="0"/>
          <a:chOff x="0" y="0"/>
          <a:chExt cx="0" cy="0"/>
        </a:xfrm>
      </p:grpSpPr>
      <p:sp>
        <p:nvSpPr>
          <p:cNvPr id="307" name="Google Shape;30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9" name="Google Shape;30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0" name="Google Shape;3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3"/>
        <p:cNvGrpSpPr/>
        <p:nvPr/>
      </p:nvGrpSpPr>
      <p:grpSpPr>
        <a:xfrm>
          <a:off x="0" y="0"/>
          <a:ext cx="0" cy="0"/>
          <a:chOff x="0" y="0"/>
          <a:chExt cx="0" cy="0"/>
        </a:xfrm>
      </p:grpSpPr>
      <p:sp>
        <p:nvSpPr>
          <p:cNvPr id="314" name="Google Shape;31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99"/>
          <p:cNvSpPr>
            <a:spLocks noGrp="1"/>
          </p:cNvSpPr>
          <p:nvPr>
            <p:ph type="pic" idx="2"/>
          </p:nvPr>
        </p:nvSpPr>
        <p:spPr>
          <a:xfrm>
            <a:off x="5183188" y="987425"/>
            <a:ext cx="6172200" cy="4873625"/>
          </a:xfrm>
          <a:prstGeom prst="rect">
            <a:avLst/>
          </a:prstGeom>
          <a:noFill/>
          <a:ln>
            <a:noFill/>
          </a:ln>
        </p:spPr>
      </p:sp>
      <p:sp>
        <p:nvSpPr>
          <p:cNvPr id="316" name="Google Shape;31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7" name="Google Shape;31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0"/>
        <p:cNvGrpSpPr/>
        <p:nvPr/>
      </p:nvGrpSpPr>
      <p:grpSpPr>
        <a:xfrm>
          <a:off x="0" y="0"/>
          <a:ext cx="0" cy="0"/>
          <a:chOff x="0" y="0"/>
          <a:chExt cx="0" cy="0"/>
        </a:xfrm>
      </p:grpSpPr>
      <p:sp>
        <p:nvSpPr>
          <p:cNvPr id="321" name="Google Shape;32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6"/>
        <p:cNvGrpSpPr/>
        <p:nvPr/>
      </p:nvGrpSpPr>
      <p:grpSpPr>
        <a:xfrm>
          <a:off x="0" y="0"/>
          <a:ext cx="0" cy="0"/>
          <a:chOff x="0" y="0"/>
          <a:chExt cx="0" cy="0"/>
        </a:xfrm>
      </p:grpSpPr>
      <p:sp>
        <p:nvSpPr>
          <p:cNvPr id="327" name="Google Shape;327;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2_Blank">
  <p:cSld name="62_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1_Blank">
  <p:cSld name="61_Blank">
    <p:spTree>
      <p:nvGrpSpPr>
        <p:cNvPr id="1" name="Shape 62"/>
        <p:cNvGrpSpPr/>
        <p:nvPr/>
      </p:nvGrpSpPr>
      <p:grpSpPr>
        <a:xfrm>
          <a:off x="0" y="0"/>
          <a:ext cx="0" cy="0"/>
          <a:chOff x="0" y="0"/>
          <a:chExt cx="0" cy="0"/>
        </a:xfrm>
      </p:grpSpPr>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1"/>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337" name="Google Shape;337;p1"/>
          <p:cNvGrpSpPr/>
          <p:nvPr/>
        </p:nvGrpSpPr>
        <p:grpSpPr>
          <a:xfrm>
            <a:off x="2777067" y="230010"/>
            <a:ext cx="6141155" cy="2626079"/>
            <a:chOff x="2777067" y="230010"/>
            <a:chExt cx="6141155" cy="2626079"/>
          </a:xfrm>
        </p:grpSpPr>
        <p:pic>
          <p:nvPicPr>
            <p:cNvPr id="338" name="Google Shape;338;p1"/>
            <p:cNvPicPr preferRelativeResize="0"/>
            <p:nvPr/>
          </p:nvPicPr>
          <p:blipFill rotWithShape="1">
            <a:blip r:embed="rId4">
              <a:alphaModFix/>
            </a:blip>
            <a:srcRect/>
            <a:stretch/>
          </p:blipFill>
          <p:spPr>
            <a:xfrm>
              <a:off x="2777067" y="230010"/>
              <a:ext cx="6141155" cy="2626079"/>
            </a:xfrm>
            <a:prstGeom prst="rect">
              <a:avLst/>
            </a:prstGeom>
            <a:noFill/>
            <a:ln>
              <a:noFill/>
            </a:ln>
          </p:spPr>
        </p:pic>
        <p:sp>
          <p:nvSpPr>
            <p:cNvPr id="339" name="Google Shape;339;p1"/>
            <p:cNvSpPr txBox="1"/>
            <p:nvPr/>
          </p:nvSpPr>
          <p:spPr>
            <a:xfrm>
              <a:off x="2994485" y="606599"/>
              <a:ext cx="5706318"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2800" b="0" i="0" u="none" strike="noStrike" cap="none">
                  <a:solidFill>
                    <a:schemeClr val="dk1"/>
                  </a:solidFill>
                  <a:latin typeface="Pattaya"/>
                  <a:ea typeface="Pattaya"/>
                  <a:cs typeface="Pattaya"/>
                  <a:sym typeface="Pattaya"/>
                </a:rPr>
                <a:t>Hogi và Pinkfong cần nhanh chóng chuẩn bị sách vở để kịp giờ lên xe buýt. Các em hãy giúp hai bạn nhé!</a:t>
              </a:r>
              <a:endParaRPr sz="2800" b="0" i="0" u="none" strike="noStrike" cap="none">
                <a:solidFill>
                  <a:schemeClr val="dk1"/>
                </a:solidFill>
                <a:latin typeface="Pattaya"/>
                <a:ea typeface="Pattaya"/>
                <a:cs typeface="Pattaya"/>
                <a:sym typeface="Pattay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50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
                                        </p:tgtEl>
                                        <p:attrNameLst>
                                          <p:attrName>style.visibility</p:attrName>
                                        </p:attrNameLst>
                                      </p:cBhvr>
                                      <p:to>
                                        <p:strVal val="visible"/>
                                      </p:to>
                                    </p:set>
                                    <p:animEffect transition="in" filter="fade">
                                      <p:cBhvr>
                                        <p:cTn id="12" dur="1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vi-VN" sz="2800" dirty="0">
                <a:latin typeface="+mj-lt"/>
              </a:rPr>
              <a:t>Mùa xuân, cây gạo gọi đến bao nhiêu là chim</a:t>
            </a:r>
            <a:r>
              <a:rPr lang="en-US" sz="2800" dirty="0">
                <a:latin typeface="+mj-lt"/>
              </a:rPr>
              <a:t> </a:t>
            </a:r>
            <a:r>
              <a:rPr lang="en-US" sz="2800" dirty="0" err="1">
                <a:latin typeface="Times" panose="020B0500000000000000" pitchFamily="34" charset="0"/>
                <a:ea typeface="Times" panose="020B0500000000000000" pitchFamily="34" charset="0"/>
                <a:cs typeface="Times" panose="020B0500000000000000" pitchFamily="34" charset="0"/>
              </a:rPr>
              <a:t>ríu</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rít</a:t>
            </a:r>
            <a:r>
              <a:rPr lang="vi-VN" sz="2800" dirty="0">
                <a:latin typeface="+mj-lt"/>
              </a:rPr>
              <a:t>.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1"/>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445" name="Google Shape;445;p11"/>
          <p:cNvGrpSpPr/>
          <p:nvPr/>
        </p:nvGrpSpPr>
        <p:grpSpPr>
          <a:xfrm>
            <a:off x="0" y="348302"/>
            <a:ext cx="3626603" cy="1160457"/>
            <a:chOff x="0" y="348303"/>
            <a:chExt cx="3626603" cy="690904"/>
          </a:xfrm>
        </p:grpSpPr>
        <p:pic>
          <p:nvPicPr>
            <p:cNvPr id="446" name="Google Shape;446;p11"/>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47" name="Google Shape;447;p11"/>
            <p:cNvSpPr txBox="1"/>
            <p:nvPr/>
          </p:nvSpPr>
          <p:spPr>
            <a:xfrm>
              <a:off x="0" y="483027"/>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Từ khó</a:t>
              </a:r>
              <a:endParaRPr sz="4000" b="1">
                <a:solidFill>
                  <a:srgbClr val="FF0000"/>
                </a:solidFill>
                <a:latin typeface="+mj-lt"/>
                <a:ea typeface="Arial"/>
                <a:cs typeface="Arial"/>
                <a:sym typeface="Arial"/>
              </a:endParaRPr>
            </a:p>
          </p:txBody>
        </p:sp>
      </p:grpSp>
      <p:pic>
        <p:nvPicPr>
          <p:cNvPr id="448" name="Google Shape;448;p11"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449" name="Google Shape;449;p11"/>
          <p:cNvPicPr preferRelativeResize="0"/>
          <p:nvPr/>
        </p:nvPicPr>
        <p:blipFill rotWithShape="1">
          <a:blip r:embed="rId6">
            <a:alphaModFix/>
          </a:blip>
          <a:srcRect/>
          <a:stretch/>
        </p:blipFill>
        <p:spPr>
          <a:xfrm>
            <a:off x="5075320" y="426990"/>
            <a:ext cx="6349764" cy="5010249"/>
          </a:xfrm>
          <a:prstGeom prst="rect">
            <a:avLst/>
          </a:prstGeom>
          <a:noFill/>
          <a:ln>
            <a:noFill/>
          </a:ln>
        </p:spPr>
      </p:pic>
      <p:sp>
        <p:nvSpPr>
          <p:cNvPr id="450" name="Google Shape;450;p11"/>
          <p:cNvSpPr/>
          <p:nvPr/>
        </p:nvSpPr>
        <p:spPr>
          <a:xfrm>
            <a:off x="7004568" y="1124039"/>
            <a:ext cx="310299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Sừng</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sững</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1" name="Google Shape;451;p11"/>
          <p:cNvSpPr/>
          <p:nvPr/>
        </p:nvSpPr>
        <p:spPr>
          <a:xfrm>
            <a:off x="7135041" y="2068919"/>
            <a:ext cx="289386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2060"/>
                </a:solidFill>
                <a:latin typeface="Times New Roman" panose="02020603050405020304" pitchFamily="18" charset="0"/>
                <a:ea typeface="Questrial"/>
                <a:cs typeface="Times New Roman" panose="02020603050405020304" pitchFamily="18" charset="0"/>
                <a:sym typeface="Questrial"/>
              </a:rPr>
              <a:t>Búp nõn</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2" name="Google Shape;452;p11"/>
          <p:cNvSpPr/>
          <p:nvPr/>
        </p:nvSpPr>
        <p:spPr>
          <a:xfrm>
            <a:off x="7004568" y="3004362"/>
            <a:ext cx="246894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2060"/>
                </a:solidFill>
                <a:latin typeface="Times New Roman" panose="02020603050405020304" pitchFamily="18" charset="0"/>
                <a:ea typeface="Questrial"/>
                <a:cs typeface="Times New Roman" panose="02020603050405020304" pitchFamily="18" charset="0"/>
                <a:sym typeface="Questrial"/>
              </a:rPr>
              <a:t>Sáo sậu</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3" name="Google Shape;453;p11"/>
          <p:cNvSpPr/>
          <p:nvPr/>
        </p:nvSpPr>
        <p:spPr>
          <a:xfrm>
            <a:off x="7034530" y="4086131"/>
            <a:ext cx="256352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2060"/>
                </a:solidFill>
                <a:latin typeface="Times New Roman" panose="02020603050405020304" pitchFamily="18" charset="0"/>
                <a:ea typeface="Questrial"/>
                <a:cs typeface="Times New Roman" panose="02020603050405020304" pitchFamily="18" charset="0"/>
                <a:sym typeface="Questrial"/>
              </a:rPr>
              <a:t>Lũ lũ</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5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2"/>
                                        </p:tgtEl>
                                        <p:attrNameLst>
                                          <p:attrName>style.visibility</p:attrName>
                                        </p:attrNameLst>
                                      </p:cBhvr>
                                      <p:to>
                                        <p:strVal val="visible"/>
                                      </p:to>
                                    </p:set>
                                    <p:animEffect transition="in" filter="fade">
                                      <p:cBhvr>
                                        <p:cTn id="17" dur="500"/>
                                        <p:tgtEl>
                                          <p:spTgt spid="4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3"/>
                                        </p:tgtEl>
                                        <p:attrNameLst>
                                          <p:attrName>style.visibility</p:attrName>
                                        </p:attrNameLst>
                                      </p:cBhvr>
                                      <p:to>
                                        <p:strVal val="visible"/>
                                      </p:to>
                                    </p:set>
                                    <p:animEffect transition="in" filter="fade">
                                      <p:cBhvr>
                                        <p:cTn id="22"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Calibri"/>
                <a:sym typeface="Calibri"/>
              </a:rPr>
              <a:t>  </a:t>
            </a:r>
            <a:endParaRPr kumimoji="0" lang="en-US" sz="2800" b="0" i="0" u="none" strike="noStrike" kern="0" cap="none" spc="0" normalizeH="0" baseline="0" noProof="0">
              <a:ln>
                <a:noFill/>
              </a:ln>
              <a:solidFill>
                <a:srgbClr val="000000"/>
              </a:solidFill>
              <a:effectLst/>
              <a:uLnTx/>
              <a:uFillTx/>
              <a:latin typeface="Aria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Cây gạo già mỗi năm lại trở lại tuổi xuân, cành nặng trĩu những hoa đỏ mọng và đầy tiếng chim hót.</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a:t>
            </a:r>
            <a:endParaRPr kumimoji="0"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Cây gạo</a:t>
            </a: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61210"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grpSp>
        <p:nvGrpSpPr>
          <p:cNvPr id="424" name="Google Shape;424;p9"/>
          <p:cNvGrpSpPr/>
          <p:nvPr/>
        </p:nvGrpSpPr>
        <p:grpSpPr>
          <a:xfrm>
            <a:off x="80151" y="348303"/>
            <a:ext cx="3626603" cy="690904"/>
            <a:chOff x="80151" y="348303"/>
            <a:chExt cx="3626603" cy="690904"/>
          </a:xfrm>
        </p:grpSpPr>
        <p:pic>
          <p:nvPicPr>
            <p:cNvPr id="425" name="Google Shape;425;p9"/>
            <p:cNvPicPr preferRelativeResize="0"/>
            <p:nvPr/>
          </p:nvPicPr>
          <p:blipFill rotWithShape="1">
            <a:blip r:embed="rId6">
              <a:alphaModFix/>
            </a:blip>
            <a:srcRect/>
            <a:stretch/>
          </p:blipFill>
          <p:spPr>
            <a:xfrm rot="-5400000">
              <a:off x="1403190" y="-906445"/>
              <a:ext cx="690904" cy="3200400"/>
            </a:xfrm>
            <a:prstGeom prst="rect">
              <a:avLst/>
            </a:prstGeom>
            <a:noFill/>
            <a:ln>
              <a:noFill/>
            </a:ln>
          </p:spPr>
        </p:pic>
        <p:sp>
          <p:nvSpPr>
            <p:cNvPr id="426" name="Google Shape;426;p9"/>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FF0000"/>
                  </a:solidFill>
                  <a:effectLst/>
                  <a:uLnTx/>
                  <a:uFillTx/>
                  <a:latin typeface="Arial"/>
                  <a:ea typeface="Arial"/>
                  <a:cs typeface="Arial"/>
                  <a:sym typeface="Arial"/>
                </a:rPr>
                <a:t>Chia đoạn</a:t>
              </a:r>
              <a:endParaRPr kumimoji="0" sz="3600" b="1" i="0" u="none" strike="noStrike" kern="0" cap="none" spc="0" normalizeH="0" baseline="0" noProof="0">
                <a:ln>
                  <a:noFill/>
                </a:ln>
                <a:solidFill>
                  <a:srgbClr val="FF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31972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grpSp>
        <p:nvGrpSpPr>
          <p:cNvPr id="434" name="Google Shape;434;p10"/>
          <p:cNvGrpSpPr/>
          <p:nvPr/>
        </p:nvGrpSpPr>
        <p:grpSpPr>
          <a:xfrm>
            <a:off x="80151" y="348303"/>
            <a:ext cx="3626603" cy="690904"/>
            <a:chOff x="80151" y="348303"/>
            <a:chExt cx="3626603" cy="690904"/>
          </a:xfrm>
        </p:grpSpPr>
        <p:pic>
          <p:nvPicPr>
            <p:cNvPr id="435" name="Google Shape;435;p10"/>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36" name="Google Shape;436;p10"/>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r>
              <a:rPr lang="vi-VN" sz="2800">
                <a:solidFill>
                  <a:srgbClr val="000000"/>
                </a:solidFill>
                <a:latin typeface="Calibri"/>
                <a:ea typeface="Calibri"/>
                <a:cs typeface="Calibri"/>
                <a:sym typeface="Calibri"/>
              </a:rPr>
              <a:t>   </a:t>
            </a:r>
            <a:r>
              <a:rPr lang="vi-VN" sz="360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3600">
                <a:latin typeface="+mj-lt"/>
              </a:rPr>
            </a:br>
            <a:r>
              <a:rPr lang="en-US" sz="3600" i="1">
                <a:latin typeface="+mj-lt"/>
              </a:rPr>
              <a:t>                                                                      </a:t>
            </a:r>
            <a:r>
              <a:rPr lang="en-US" sz="3600" i="1">
                <a:solidFill>
                  <a:srgbClr val="000000"/>
                </a:solidFill>
                <a:latin typeface="Times New Roman" panose="02020603050405020304" pitchFamily="18" charset="0"/>
                <a:ea typeface="Calibri"/>
                <a:cs typeface="Times New Roman" panose="02020603050405020304" pitchFamily="18" charset="0"/>
                <a:sym typeface="Calibri"/>
              </a:rPr>
              <a:t>Vũ Tú Nam</a:t>
            </a:r>
            <a:endParaRPr sz="3600" i="1">
              <a:latin typeface="Times New Roman" panose="02020603050405020304" pitchFamily="18" charset="0"/>
              <a:cs typeface="Times New Roman" panose="02020603050405020304" pitchFamily="18" charset="0"/>
            </a:endParaRPr>
          </a:p>
        </p:txBody>
      </p:sp>
      <p:pic>
        <p:nvPicPr>
          <p:cNvPr id="438" name="Google Shape;438;p10" descr="Premium Vector | Cute funny numbers set"/>
          <p:cNvPicPr preferRelativeResize="0"/>
          <p:nvPr/>
        </p:nvPicPr>
        <p:blipFill rotWithShape="1">
          <a:blip r:embed="rId5">
            <a:alphaModFix/>
          </a:blip>
          <a:srcRect l="59853" t="8137" r="22570" b="55705"/>
          <a:stretch/>
        </p:blipFill>
        <p:spPr>
          <a:xfrm>
            <a:off x="148440" y="1582824"/>
            <a:ext cx="573437" cy="8340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2"/>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459" name="Google Shape;459;p12"/>
          <p:cNvPicPr preferRelativeResize="0"/>
          <p:nvPr/>
        </p:nvPicPr>
        <p:blipFill rotWithShape="1">
          <a:blip r:embed="rId4">
            <a:alphaModFix/>
          </a:blip>
          <a:srcRect/>
          <a:stretch/>
        </p:blipFill>
        <p:spPr>
          <a:xfrm flipH="1">
            <a:off x="148442" y="971681"/>
            <a:ext cx="12192000" cy="4572000"/>
          </a:xfrm>
          <a:prstGeom prst="rect">
            <a:avLst/>
          </a:prstGeom>
          <a:noFill/>
          <a:ln>
            <a:noFill/>
          </a:ln>
        </p:spPr>
      </p:pic>
      <p:grpSp>
        <p:nvGrpSpPr>
          <p:cNvPr id="460" name="Google Shape;460;p12"/>
          <p:cNvGrpSpPr/>
          <p:nvPr/>
        </p:nvGrpSpPr>
        <p:grpSpPr>
          <a:xfrm>
            <a:off x="11289" y="348302"/>
            <a:ext cx="3626603" cy="1160457"/>
            <a:chOff x="11289" y="348303"/>
            <a:chExt cx="3626603" cy="690904"/>
          </a:xfrm>
        </p:grpSpPr>
        <p:pic>
          <p:nvPicPr>
            <p:cNvPr id="461" name="Google Shape;461;p12"/>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462" name="Google Shape;462;p12"/>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Câu </a:t>
              </a:r>
              <a:r>
                <a:rPr lang="en-US" sz="4000" b="1">
                  <a:solidFill>
                    <a:srgbClr val="FF0000"/>
                  </a:solidFill>
                  <a:latin typeface="Times New Roman" panose="02020603050405020304" pitchFamily="18" charset="0"/>
                  <a:cs typeface="Times New Roman" panose="02020603050405020304" pitchFamily="18" charset="0"/>
                  <a:sym typeface="Arial"/>
                </a:rPr>
                <a:t>dài</a:t>
              </a:r>
              <a:endParaRPr sz="40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463" name="Google Shape;463;p12"/>
          <p:cNvSpPr/>
          <p:nvPr/>
        </p:nvSpPr>
        <p:spPr>
          <a:xfrm>
            <a:off x="409856" y="1927497"/>
            <a:ext cx="195163" cy="267001"/>
          </a:xfrm>
          <a:prstGeom prst="ellipse">
            <a:avLst/>
          </a:prstGeom>
          <a:solidFill>
            <a:srgbClr val="41CF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4" name="Google Shape;464;p12"/>
          <p:cNvSpPr/>
          <p:nvPr/>
        </p:nvSpPr>
        <p:spPr>
          <a:xfrm>
            <a:off x="507438" y="1778196"/>
            <a:ext cx="11241212" cy="1569620"/>
          </a:xfrm>
          <a:prstGeom prst="rect">
            <a:avLst/>
          </a:prstGeom>
          <a:noFill/>
          <a:ln>
            <a:noFill/>
          </a:ln>
        </p:spPr>
        <p:txBody>
          <a:bodyPr spcFirstLastPara="1" wrap="square" lIns="91425" tIns="45700" rIns="91425" bIns="45700" anchor="t" anchorCtr="0">
            <a:spAutoFit/>
          </a:bodyPr>
          <a:lstStyle/>
          <a:p>
            <a:pPr lvl="0"/>
            <a:r>
              <a:rPr lang="en-US" sz="3200" i="1">
                <a:latin typeface="Times New Roman" panose="02020603050405020304" pitchFamily="18" charset="0"/>
                <a:cs typeface="Times New Roman" panose="02020603050405020304" pitchFamily="18" charset="0"/>
              </a:rPr>
              <a:t>Chào mào,  sáo sậu, sáo đen… đàn đàn lũ lũ bay đi bay về,  lượn lên lượn xuống.</a:t>
            </a:r>
            <a:br>
              <a:rPr lang="en-US" sz="3200" i="1">
                <a:latin typeface="Times New Roman" panose="02020603050405020304" pitchFamily="18" charset="0"/>
                <a:cs typeface="Times New Roman" panose="02020603050405020304" pitchFamily="18" charset="0"/>
              </a:rPr>
            </a:br>
            <a:endParaRPr sz="3200"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5" name="Google Shape;465;p12"/>
          <p:cNvCxnSpPr/>
          <p:nvPr/>
        </p:nvCxnSpPr>
        <p:spPr>
          <a:xfrm flipH="1">
            <a:off x="2395636" y="1769203"/>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6" name="Google Shape;466;p12"/>
          <p:cNvCxnSpPr/>
          <p:nvPr/>
        </p:nvCxnSpPr>
        <p:spPr>
          <a:xfrm flipH="1">
            <a:off x="3862776" y="17021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7" name="Google Shape;467;p12"/>
          <p:cNvCxnSpPr/>
          <p:nvPr/>
        </p:nvCxnSpPr>
        <p:spPr>
          <a:xfrm flipH="1">
            <a:off x="5662991" y="1707630"/>
            <a:ext cx="154983" cy="584775"/>
          </a:xfrm>
          <a:prstGeom prst="straightConnector1">
            <a:avLst/>
          </a:prstGeom>
          <a:noFill/>
          <a:ln w="38100" cap="flat" cmpd="sng">
            <a:solidFill>
              <a:schemeClr val="accent2"/>
            </a:solidFill>
            <a:prstDash val="solid"/>
            <a:miter lim="800000"/>
            <a:headEnd type="none" w="sm" len="sm"/>
            <a:tailEnd type="none" w="sm" len="sm"/>
          </a:ln>
        </p:spPr>
      </p:cxnSp>
      <p:sp>
        <p:nvSpPr>
          <p:cNvPr id="468" name="Google Shape;468;p12"/>
          <p:cNvSpPr/>
          <p:nvPr/>
        </p:nvSpPr>
        <p:spPr>
          <a:xfrm>
            <a:off x="370285" y="3175247"/>
            <a:ext cx="234734" cy="246240"/>
          </a:xfrm>
          <a:prstGeom prst="ellipse">
            <a:avLst/>
          </a:prstGeom>
          <a:solidFill>
            <a:srgbClr val="FFC78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9" name="Google Shape;469;p12"/>
          <p:cNvSpPr/>
          <p:nvPr/>
        </p:nvSpPr>
        <p:spPr>
          <a:xfrm>
            <a:off x="583853" y="3084622"/>
            <a:ext cx="11185964" cy="1077178"/>
          </a:xfrm>
          <a:prstGeom prst="rect">
            <a:avLst/>
          </a:prstGeom>
          <a:noFill/>
          <a:ln>
            <a:noFill/>
          </a:ln>
        </p:spPr>
        <p:txBody>
          <a:bodyPr spcFirstLastPara="1" wrap="square" lIns="91425" tIns="45700" rIns="91425" bIns="45700" anchor="t" anchorCtr="0">
            <a:spAutoFit/>
          </a:bodyPr>
          <a:lstStyle/>
          <a:p>
            <a:r>
              <a:rPr lang="vi-VN" sz="3200" i="1">
                <a:latin typeface="+mj-lt"/>
              </a:rPr>
              <a:t>Cây đứng im,</a:t>
            </a:r>
            <a:r>
              <a:rPr lang="en-US" sz="3200" i="1">
                <a:latin typeface="+mj-lt"/>
              </a:rPr>
              <a:t> </a:t>
            </a:r>
            <a:r>
              <a:rPr lang="vi-VN" sz="3200" i="1">
                <a:latin typeface="+mj-lt"/>
              </a:rPr>
              <a:t>cao lớn, hiền lành, làm tiêu cho những con đò cập bến và cho những đứa con về thăm quê mẹ.</a:t>
            </a:r>
            <a:endParaRPr lang="en-US" sz="3200">
              <a:latin typeface="+mj-lt"/>
            </a:endParaRPr>
          </a:p>
        </p:txBody>
      </p:sp>
      <p:cxnSp>
        <p:nvCxnSpPr>
          <p:cNvPr id="470" name="Google Shape;470;p12"/>
          <p:cNvCxnSpPr/>
          <p:nvPr/>
        </p:nvCxnSpPr>
        <p:spPr>
          <a:xfrm flipH="1">
            <a:off x="7072143" y="169333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1" name="Google Shape;471;p12"/>
          <p:cNvCxnSpPr/>
          <p:nvPr/>
        </p:nvCxnSpPr>
        <p:spPr>
          <a:xfrm flipH="1">
            <a:off x="7904800" y="1664054"/>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2" name="Google Shape;472;p12"/>
          <p:cNvCxnSpPr/>
          <p:nvPr/>
        </p:nvCxnSpPr>
        <p:spPr>
          <a:xfrm flipH="1">
            <a:off x="10348763" y="16869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5" name="Google Shape;475;p12"/>
          <p:cNvCxnSpPr/>
          <p:nvPr/>
        </p:nvCxnSpPr>
        <p:spPr>
          <a:xfrm flipH="1">
            <a:off x="3148465" y="224259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6" name="Google Shape;476;p12"/>
          <p:cNvCxnSpPr/>
          <p:nvPr/>
        </p:nvCxnSpPr>
        <p:spPr>
          <a:xfrm flipH="1">
            <a:off x="3193860" y="2267007"/>
            <a:ext cx="154983" cy="584775"/>
          </a:xfrm>
          <a:prstGeom prst="straightConnector1">
            <a:avLst/>
          </a:prstGeom>
          <a:noFill/>
          <a:ln w="38100" cap="flat" cmpd="sng">
            <a:solidFill>
              <a:schemeClr val="accent2"/>
            </a:solidFill>
            <a:prstDash val="solid"/>
            <a:miter lim="800000"/>
            <a:headEnd type="none" w="sm" len="sm"/>
            <a:tailEnd type="none" w="sm" len="sm"/>
          </a:ln>
        </p:spPr>
      </p:cxnSp>
      <p:pic>
        <p:nvPicPr>
          <p:cNvPr id="477" name="Google Shape;477;p12" descr="Pinkfong YouTube"/>
          <p:cNvPicPr preferRelativeResize="0"/>
          <p:nvPr/>
        </p:nvPicPr>
        <p:blipFill rotWithShape="1">
          <a:blip r:embed="rId6">
            <a:alphaModFix/>
          </a:blip>
          <a:srcRect/>
          <a:stretch/>
        </p:blipFill>
        <p:spPr>
          <a:xfrm>
            <a:off x="10332720" y="4452292"/>
            <a:ext cx="1710838" cy="2467208"/>
          </a:xfrm>
          <a:prstGeom prst="rect">
            <a:avLst/>
          </a:prstGeom>
          <a:noFill/>
          <a:ln>
            <a:noFill/>
          </a:ln>
        </p:spPr>
      </p:pic>
      <p:cxnSp>
        <p:nvCxnSpPr>
          <p:cNvPr id="22" name="Google Shape;465;p12"/>
          <p:cNvCxnSpPr/>
          <p:nvPr/>
        </p:nvCxnSpPr>
        <p:spPr>
          <a:xfrm flipH="1">
            <a:off x="2901998" y="302312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3" name="Google Shape;465;p12"/>
          <p:cNvCxnSpPr/>
          <p:nvPr/>
        </p:nvCxnSpPr>
        <p:spPr>
          <a:xfrm flipH="1">
            <a:off x="4308010"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4" name="Google Shape;465;p12"/>
          <p:cNvCxnSpPr/>
          <p:nvPr/>
        </p:nvCxnSpPr>
        <p:spPr>
          <a:xfrm flipH="1">
            <a:off x="6029797"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5" name="Google Shape;465;p12"/>
          <p:cNvCxnSpPr/>
          <p:nvPr/>
        </p:nvCxnSpPr>
        <p:spPr>
          <a:xfrm flipH="1">
            <a:off x="1257702" y="358065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6" name="Google Shape;475;p12"/>
          <p:cNvCxnSpPr/>
          <p:nvPr/>
        </p:nvCxnSpPr>
        <p:spPr>
          <a:xfrm flipH="1">
            <a:off x="7760479" y="3601061"/>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7" name="Google Shape;476;p12"/>
          <p:cNvCxnSpPr/>
          <p:nvPr/>
        </p:nvCxnSpPr>
        <p:spPr>
          <a:xfrm flipH="1">
            <a:off x="7837971" y="3589280"/>
            <a:ext cx="154983" cy="584775"/>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71"/>
                                        </p:tgtEl>
                                        <p:attrNameLst>
                                          <p:attrName>style.visibility</p:attrName>
                                        </p:attrNameLst>
                                      </p:cBhvr>
                                      <p:to>
                                        <p:strVal val="visible"/>
                                      </p:to>
                                    </p:set>
                                    <p:animEffect transition="in" filter="barn(inVertical)">
                                      <p:cBhvr>
                                        <p:cTn id="23" dur="500"/>
                                        <p:tgtEl>
                                          <p:spTgt spid="4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72"/>
                                        </p:tgtEl>
                                        <p:attrNameLst>
                                          <p:attrName>style.visibility</p:attrName>
                                        </p:attrNameLst>
                                      </p:cBhvr>
                                      <p:to>
                                        <p:strVal val="visible"/>
                                      </p:to>
                                    </p:set>
                                    <p:animEffect transition="in" filter="wipe(down)">
                                      <p:cBhvr>
                                        <p:cTn id="28" dur="500"/>
                                        <p:tgtEl>
                                          <p:spTgt spid="47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14"/>
          <p:cNvPicPr preferRelativeResize="0"/>
          <p:nvPr/>
        </p:nvPicPr>
        <p:blipFill rotWithShape="1">
          <a:blip r:embed="rId3">
            <a:alphaModFix/>
          </a:blip>
          <a:srcRect b="15094"/>
          <a:stretch/>
        </p:blipFill>
        <p:spPr>
          <a:xfrm>
            <a:off x="0" y="1673"/>
            <a:ext cx="12192000" cy="6856327"/>
          </a:xfrm>
          <a:prstGeom prst="rect">
            <a:avLst/>
          </a:prstGeom>
          <a:noFill/>
          <a:ln>
            <a:noFill/>
          </a:ln>
        </p:spPr>
      </p:pic>
      <p:grpSp>
        <p:nvGrpSpPr>
          <p:cNvPr id="498" name="Google Shape;498;p14"/>
          <p:cNvGrpSpPr/>
          <p:nvPr/>
        </p:nvGrpSpPr>
        <p:grpSpPr>
          <a:xfrm>
            <a:off x="7452360" y="4175759"/>
            <a:ext cx="4354050" cy="2123291"/>
            <a:chOff x="4083690" y="3840113"/>
            <a:chExt cx="3668880" cy="2123658"/>
          </a:xfrm>
        </p:grpSpPr>
        <p:pic>
          <p:nvPicPr>
            <p:cNvPr id="499" name="Google Shape;499;p14"/>
            <p:cNvPicPr preferRelativeResize="0"/>
            <p:nvPr/>
          </p:nvPicPr>
          <p:blipFill rotWithShape="1">
            <a:blip r:embed="rId4">
              <a:alphaModFix/>
            </a:blip>
            <a:srcRect/>
            <a:stretch/>
          </p:blipFill>
          <p:spPr>
            <a:xfrm>
              <a:off x="4221480" y="3884519"/>
              <a:ext cx="3531090" cy="1999480"/>
            </a:xfrm>
            <a:prstGeom prst="rect">
              <a:avLst/>
            </a:prstGeom>
            <a:noFill/>
            <a:ln>
              <a:noFill/>
            </a:ln>
          </p:spPr>
        </p:pic>
        <p:sp>
          <p:nvSpPr>
            <p:cNvPr id="500" name="Google Shape;500;p14"/>
            <p:cNvSpPr txBox="1"/>
            <p:nvPr/>
          </p:nvSpPr>
          <p:spPr>
            <a:xfrm>
              <a:off x="4083690" y="3840113"/>
              <a:ext cx="3530133"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mj-lt"/>
                  <a:sym typeface="Arial"/>
                </a:rPr>
                <a:t>Luyện đọc </a:t>
              </a:r>
              <a:endParaRPr>
                <a:latin typeface="+mj-lt"/>
              </a:endParaRPr>
            </a:p>
            <a:p>
              <a:pPr marL="0" marR="0" lvl="0" indent="0" algn="ctr" rtl="0">
                <a:lnSpc>
                  <a:spcPct val="150000"/>
                </a:lnSpc>
                <a:spcBef>
                  <a:spcPts val="0"/>
                </a:spcBef>
                <a:spcAft>
                  <a:spcPts val="0"/>
                </a:spcAft>
                <a:buNone/>
              </a:pPr>
              <a:r>
                <a:rPr lang="vi-VN" sz="4400" b="1">
                  <a:solidFill>
                    <a:srgbClr val="002060"/>
                  </a:solidFill>
                  <a:latin typeface="+mj-lt"/>
                  <a:sym typeface="Arial"/>
                </a:rPr>
                <a:t>theo nhóm</a:t>
              </a:r>
              <a:endParaRPr>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15"/>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06" name="Google Shape;506;p15"/>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07" name="Google Shape;507;p15"/>
          <p:cNvGrpSpPr/>
          <p:nvPr/>
        </p:nvGrpSpPr>
        <p:grpSpPr>
          <a:xfrm>
            <a:off x="2722315" y="624842"/>
            <a:ext cx="6747370" cy="1018804"/>
            <a:chOff x="-3628" y="348304"/>
            <a:chExt cx="2853259" cy="690904"/>
          </a:xfrm>
        </p:grpSpPr>
        <p:pic>
          <p:nvPicPr>
            <p:cNvPr id="508" name="Google Shape;508;p15"/>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509" name="Google Shape;509;p15"/>
            <p:cNvSpPr txBox="1"/>
            <p:nvPr/>
          </p:nvSpPr>
          <p:spPr>
            <a:xfrm>
              <a:off x="-3628" y="464469"/>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Tiêu chí nhận xét</a:t>
              </a:r>
              <a:endParaRPr sz="3600" b="1">
                <a:solidFill>
                  <a:srgbClr val="FF0000"/>
                </a:solidFill>
                <a:latin typeface="Arial"/>
                <a:ea typeface="Arial"/>
                <a:cs typeface="Arial"/>
                <a:sym typeface="Arial"/>
              </a:endParaRPr>
            </a:p>
          </p:txBody>
        </p:sp>
      </p:grpSp>
      <p:sp>
        <p:nvSpPr>
          <p:cNvPr id="510" name="Google Shape;510;p15"/>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1.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511" name="Google Shape;511;p15"/>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2. Ngắt, nghỉ hơi đúng chỗ</a:t>
            </a:r>
            <a:endParaRPr>
              <a:latin typeface="+mj-lt"/>
            </a:endParaRPr>
          </a:p>
        </p:txBody>
      </p:sp>
      <p:sp>
        <p:nvSpPr>
          <p:cNvPr id="512" name="Google Shape;512;p15"/>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3. Tốc độ đọc đạt yêu cầu</a:t>
            </a:r>
            <a:endParaRPr>
              <a:latin typeface="+mj-lt"/>
            </a:endParaRPr>
          </a:p>
        </p:txBody>
      </p:sp>
      <p:pic>
        <p:nvPicPr>
          <p:cNvPr id="513" name="Google Shape;513;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514" name="Google Shape;514;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515" name="Google Shape;515;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516" name="Google Shape;516;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517" name="Google Shape;517;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518" name="Google Shape;518;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519" name="Google Shape;519;p15"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520" name="Google Shape;520;p15"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521" name="Google Shape;521;p15"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advTm="1708">
        <p14:shred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822"/>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511"/>
                                        </p:tgtEl>
                                        <p:attrNameLst>
                                          <p:attrName>style.visibility</p:attrName>
                                        </p:attrNameLst>
                                      </p:cBhvr>
                                      <p:to>
                                        <p:strVal val="visible"/>
                                      </p:to>
                                    </p:set>
                                    <p:animEffect transition="in" filter="fade">
                                      <p:cBhvr>
                                        <p:cTn id="10" dur="1822"/>
                                        <p:tgtEl>
                                          <p:spTgt spid="511"/>
                                        </p:tgtEl>
                                      </p:cBhvr>
                                    </p:animEffect>
                                  </p:childTnLst>
                                </p:cTn>
                              </p:par>
                              <p:par>
                                <p:cTn id="11" presetID="10" presetClass="entr" presetSubtype="0" fill="hold" nodeType="with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fade">
                                      <p:cBhvr>
                                        <p:cTn id="13" dur="1822"/>
                                        <p:tgtEl>
                                          <p:spTgt spid="5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fade">
                                      <p:cBhvr>
                                        <p:cTn id="18" dur="500"/>
                                        <p:tgtEl>
                                          <p:spTgt spid="513"/>
                                        </p:tgtEl>
                                      </p:cBhvr>
                                    </p:animEffect>
                                  </p:childTnLst>
                                </p:cTn>
                              </p:par>
                              <p:par>
                                <p:cTn id="19" presetID="10" presetClass="entr" presetSubtype="0" fill="hold" nodeType="withEffect">
                                  <p:stCondLst>
                                    <p:cond delay="0"/>
                                  </p:stCondLst>
                                  <p:childTnLst>
                                    <p:set>
                                      <p:cBhvr>
                                        <p:cTn id="20" dur="1" fill="hold">
                                          <p:stCondLst>
                                            <p:cond delay="0"/>
                                          </p:stCondLst>
                                        </p:cTn>
                                        <p:tgtEl>
                                          <p:spTgt spid="514"/>
                                        </p:tgtEl>
                                        <p:attrNameLst>
                                          <p:attrName>style.visibility</p:attrName>
                                        </p:attrNameLst>
                                      </p:cBhvr>
                                      <p:to>
                                        <p:strVal val="visible"/>
                                      </p:to>
                                    </p:set>
                                    <p:animEffect transition="in" filter="fade">
                                      <p:cBhvr>
                                        <p:cTn id="21" dur="500"/>
                                        <p:tgtEl>
                                          <p:spTgt spid="514"/>
                                        </p:tgtEl>
                                      </p:cBhvr>
                                    </p:animEffect>
                                  </p:childTnLst>
                                </p:cTn>
                              </p:par>
                              <p:par>
                                <p:cTn id="22" presetID="10" presetClass="entr" presetSubtype="0" fill="hold" nodeType="withEffect">
                                  <p:stCondLst>
                                    <p:cond delay="0"/>
                                  </p:stCondLst>
                                  <p:childTnLst>
                                    <p:set>
                                      <p:cBhvr>
                                        <p:cTn id="23" dur="1" fill="hold">
                                          <p:stCondLst>
                                            <p:cond delay="0"/>
                                          </p:stCondLst>
                                        </p:cTn>
                                        <p:tgtEl>
                                          <p:spTgt spid="515"/>
                                        </p:tgtEl>
                                        <p:attrNameLst>
                                          <p:attrName>style.visibility</p:attrName>
                                        </p:attrNameLst>
                                      </p:cBhvr>
                                      <p:to>
                                        <p:strVal val="visible"/>
                                      </p:to>
                                    </p:set>
                                    <p:animEffect transition="in" filter="fade">
                                      <p:cBhvr>
                                        <p:cTn id="24" dur="500"/>
                                        <p:tgtEl>
                                          <p:spTgt spid="515"/>
                                        </p:tgtEl>
                                      </p:cBhvr>
                                    </p:animEffect>
                                  </p:childTnLst>
                                </p:cTn>
                              </p:par>
                              <p:par>
                                <p:cTn id="25" presetID="10" presetClass="entr" presetSubtype="0" fill="hold" nodeType="withEffect">
                                  <p:stCondLst>
                                    <p:cond delay="0"/>
                                  </p:stCondLst>
                                  <p:childTnLst>
                                    <p:set>
                                      <p:cBhvr>
                                        <p:cTn id="26" dur="1" fill="hold">
                                          <p:stCondLst>
                                            <p:cond delay="0"/>
                                          </p:stCondLst>
                                        </p:cTn>
                                        <p:tgtEl>
                                          <p:spTgt spid="516"/>
                                        </p:tgtEl>
                                        <p:attrNameLst>
                                          <p:attrName>style.visibility</p:attrName>
                                        </p:attrNameLst>
                                      </p:cBhvr>
                                      <p:to>
                                        <p:strVal val="visible"/>
                                      </p:to>
                                    </p:set>
                                    <p:animEffect transition="in" filter="fade">
                                      <p:cBhvr>
                                        <p:cTn id="27" dur="500"/>
                                        <p:tgtEl>
                                          <p:spTgt spid="516"/>
                                        </p:tgtEl>
                                      </p:cBhvr>
                                    </p:animEffect>
                                  </p:childTnLst>
                                </p:cTn>
                              </p:par>
                              <p:par>
                                <p:cTn id="28" presetID="10" presetClass="entr" presetSubtype="0" fill="hold" nodeType="withEffect">
                                  <p:stCondLst>
                                    <p:cond delay="0"/>
                                  </p:stCondLst>
                                  <p:childTnLst>
                                    <p:set>
                                      <p:cBhvr>
                                        <p:cTn id="29" dur="1" fill="hold">
                                          <p:stCondLst>
                                            <p:cond delay="0"/>
                                          </p:stCondLst>
                                        </p:cTn>
                                        <p:tgtEl>
                                          <p:spTgt spid="517"/>
                                        </p:tgtEl>
                                        <p:attrNameLst>
                                          <p:attrName>style.visibility</p:attrName>
                                        </p:attrNameLst>
                                      </p:cBhvr>
                                      <p:to>
                                        <p:strVal val="visible"/>
                                      </p:to>
                                    </p:set>
                                    <p:animEffect transition="in" filter="fade">
                                      <p:cBhvr>
                                        <p:cTn id="30" dur="500"/>
                                        <p:tgtEl>
                                          <p:spTgt spid="517"/>
                                        </p:tgtEl>
                                      </p:cBhvr>
                                    </p:animEffect>
                                  </p:childTnLst>
                                </p:cTn>
                              </p:par>
                              <p:par>
                                <p:cTn id="31" presetID="10" presetClass="entr" presetSubtype="0" fill="hold" nodeType="withEffect">
                                  <p:stCondLst>
                                    <p:cond delay="0"/>
                                  </p:stCondLst>
                                  <p:childTnLst>
                                    <p:set>
                                      <p:cBhvr>
                                        <p:cTn id="32" dur="1" fill="hold">
                                          <p:stCondLst>
                                            <p:cond delay="0"/>
                                          </p:stCondLst>
                                        </p:cTn>
                                        <p:tgtEl>
                                          <p:spTgt spid="518"/>
                                        </p:tgtEl>
                                        <p:attrNameLst>
                                          <p:attrName>style.visibility</p:attrName>
                                        </p:attrNameLst>
                                      </p:cBhvr>
                                      <p:to>
                                        <p:strVal val="visible"/>
                                      </p:to>
                                    </p:set>
                                    <p:animEffect transition="in" filter="fade">
                                      <p:cBhvr>
                                        <p:cTn id="33" dur="500"/>
                                        <p:tgtEl>
                                          <p:spTgt spid="518"/>
                                        </p:tgtEl>
                                      </p:cBhvr>
                                    </p:animEffect>
                                  </p:childTnLst>
                                </p:cTn>
                              </p:par>
                              <p:par>
                                <p:cTn id="34" presetID="10" presetClass="entr" presetSubtype="0" fill="hold" nodeType="withEffect">
                                  <p:stCondLst>
                                    <p:cond delay="0"/>
                                  </p:stCondLst>
                                  <p:childTnLst>
                                    <p:set>
                                      <p:cBhvr>
                                        <p:cTn id="35" dur="1" fill="hold">
                                          <p:stCondLst>
                                            <p:cond delay="0"/>
                                          </p:stCondLst>
                                        </p:cTn>
                                        <p:tgtEl>
                                          <p:spTgt spid="519"/>
                                        </p:tgtEl>
                                        <p:attrNameLst>
                                          <p:attrName>style.visibility</p:attrName>
                                        </p:attrNameLst>
                                      </p:cBhvr>
                                      <p:to>
                                        <p:strVal val="visible"/>
                                      </p:to>
                                    </p:set>
                                    <p:animEffect transition="in" filter="fade">
                                      <p:cBhvr>
                                        <p:cTn id="36" dur="500"/>
                                        <p:tgtEl>
                                          <p:spTgt spid="519"/>
                                        </p:tgtEl>
                                      </p:cBhvr>
                                    </p:animEffect>
                                  </p:childTnLst>
                                </p:cTn>
                              </p:par>
                              <p:par>
                                <p:cTn id="37" presetID="10" presetClass="entr" presetSubtype="0" fill="hold" nodeType="withEffect">
                                  <p:stCondLst>
                                    <p:cond delay="0"/>
                                  </p:stCondLst>
                                  <p:childTnLst>
                                    <p:set>
                                      <p:cBhvr>
                                        <p:cTn id="38" dur="1" fill="hold">
                                          <p:stCondLst>
                                            <p:cond delay="0"/>
                                          </p:stCondLst>
                                        </p:cTn>
                                        <p:tgtEl>
                                          <p:spTgt spid="520"/>
                                        </p:tgtEl>
                                        <p:attrNameLst>
                                          <p:attrName>style.visibility</p:attrName>
                                        </p:attrNameLst>
                                      </p:cBhvr>
                                      <p:to>
                                        <p:strVal val="visible"/>
                                      </p:to>
                                    </p:set>
                                    <p:animEffect transition="in" filter="fade">
                                      <p:cBhvr>
                                        <p:cTn id="39" dur="500"/>
                                        <p:tgtEl>
                                          <p:spTgt spid="520"/>
                                        </p:tgtEl>
                                      </p:cBhvr>
                                    </p:animEffect>
                                  </p:childTnLst>
                                </p:cTn>
                              </p:par>
                              <p:par>
                                <p:cTn id="40" presetID="10" presetClass="entr" presetSubtype="0" fill="hold" nodeType="withEffect">
                                  <p:stCondLst>
                                    <p:cond delay="0"/>
                                  </p:stCondLst>
                                  <p:childTnLst>
                                    <p:set>
                                      <p:cBhvr>
                                        <p:cTn id="41" dur="1" fill="hold">
                                          <p:stCondLst>
                                            <p:cond delay="0"/>
                                          </p:stCondLst>
                                        </p:cTn>
                                        <p:tgtEl>
                                          <p:spTgt spid="521"/>
                                        </p:tgtEl>
                                        <p:attrNameLst>
                                          <p:attrName>style.visibility</p:attrName>
                                        </p:attrNameLst>
                                      </p:cBhvr>
                                      <p:to>
                                        <p:strVal val="visible"/>
                                      </p:to>
                                    </p:set>
                                    <p:animEffect transition="in" filter="fade">
                                      <p:cBhvr>
                                        <p:cTn id="42" dur="5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1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27" name="Google Shape;527;p16"/>
          <p:cNvGrpSpPr/>
          <p:nvPr/>
        </p:nvGrpSpPr>
        <p:grpSpPr>
          <a:xfrm>
            <a:off x="1087534" y="304800"/>
            <a:ext cx="7741921" cy="1584960"/>
            <a:chOff x="2049146" y="366920"/>
            <a:chExt cx="5706319" cy="1022067"/>
          </a:xfrm>
        </p:grpSpPr>
        <p:pic>
          <p:nvPicPr>
            <p:cNvPr id="528" name="Google Shape;528;p16"/>
            <p:cNvPicPr preferRelativeResize="0"/>
            <p:nvPr/>
          </p:nvPicPr>
          <p:blipFill rotWithShape="1">
            <a:blip r:embed="rId4">
              <a:alphaModFix/>
            </a:blip>
            <a:srcRect/>
            <a:stretch/>
          </p:blipFill>
          <p:spPr>
            <a:xfrm>
              <a:off x="3134688" y="366920"/>
              <a:ext cx="4620777" cy="1022067"/>
            </a:xfrm>
            <a:prstGeom prst="rect">
              <a:avLst/>
            </a:prstGeom>
            <a:noFill/>
            <a:ln>
              <a:noFill/>
            </a:ln>
          </p:spPr>
        </p:pic>
        <p:sp>
          <p:nvSpPr>
            <p:cNvPr id="529" name="Google Shape;529;p16"/>
            <p:cNvSpPr txBox="1"/>
            <p:nvPr/>
          </p:nvSpPr>
          <p:spPr>
            <a:xfrm>
              <a:off x="2049146"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Trả lời câu hỏi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35" name="Google Shape;535;p1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36" name="Google Shape;536;p17"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sp>
        <p:nvSpPr>
          <p:cNvPr id="537" name="Google Shape;537;p17"/>
          <p:cNvSpPr/>
          <p:nvPr/>
        </p:nvSpPr>
        <p:spPr>
          <a:xfrm>
            <a:off x="659471" y="656605"/>
            <a:ext cx="10895635" cy="1323399"/>
          </a:xfrm>
          <a:prstGeom prst="rect">
            <a:avLst/>
          </a:prstGeom>
          <a:noFill/>
          <a:ln>
            <a:noFill/>
          </a:ln>
        </p:spPr>
        <p:txBody>
          <a:bodyPr spcFirstLastPara="1" wrap="square" lIns="91425" tIns="45700" rIns="91425" bIns="45700" anchor="t" anchorCtr="0">
            <a:spAutoFit/>
          </a:bodyPr>
          <a:lstStyle/>
          <a:p>
            <a:r>
              <a:rPr lang="vi-VN" sz="4000" b="1" dirty="0">
                <a:solidFill>
                  <a:srgbClr val="FF0000"/>
                </a:solidFill>
                <a:latin typeface="+mj-lt"/>
                <a:sym typeface="Arial"/>
              </a:rPr>
              <a:t>Câu 1. </a:t>
            </a:r>
            <a:r>
              <a:rPr lang="vi-VN" sz="4000" b="1" dirty="0">
                <a:solidFill>
                  <a:srgbClr val="FF0000"/>
                </a:solidFill>
                <a:latin typeface="+mj-lt"/>
              </a:rPr>
              <a:t>Vào mùa hoa, cây gạo ( hoa gạo, búp nõn) đẹp như thế nào?</a:t>
            </a:r>
            <a:endParaRPr lang="en-US" sz="4000" b="1" dirty="0">
              <a:solidFill>
                <a:srgbClr val="FF0000"/>
              </a:solidFill>
              <a:latin typeface="+mj-lt"/>
            </a:endParaRPr>
          </a:p>
        </p:txBody>
      </p:sp>
      <p:sp>
        <p:nvSpPr>
          <p:cNvPr id="538" name="Google Shape;538;p17"/>
          <p:cNvSpPr/>
          <p:nvPr/>
        </p:nvSpPr>
        <p:spPr>
          <a:xfrm>
            <a:off x="724985" y="2359330"/>
            <a:ext cx="11267768" cy="1754286"/>
          </a:xfrm>
          <a:prstGeom prst="rect">
            <a:avLst/>
          </a:prstGeom>
          <a:noFill/>
          <a:ln>
            <a:noFill/>
          </a:ln>
        </p:spPr>
        <p:txBody>
          <a:bodyPr spcFirstLastPara="1" wrap="square" lIns="91425" tIns="45700" rIns="91425" bIns="45700" anchor="t" anchorCtr="0">
            <a:spAutoFit/>
          </a:bodyPr>
          <a:lstStyle/>
          <a:p>
            <a:r>
              <a:rPr lang="nl-NL" sz="3600" dirty="0">
                <a:latin typeface="Times New Roman" panose="02020603050405020304" pitchFamily="18" charset="0"/>
                <a:cs typeface="Times New Roman" panose="02020603050405020304" pitchFamily="18" charset="0"/>
              </a:rPr>
              <a:t>   Vào mùa hoa: cây gạo sừng sững như một tháp đèn khổng lồ; hàng ngàn bông hoa là hàng ngàn ngọn lửa hồng tươi; hàng ngàn búp nõn là hàng ngàn ánh nến trong xanh.</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8">
                                            <p:txEl>
                                              <p:pRg st="0" end="0"/>
                                            </p:txEl>
                                          </p:spTgt>
                                        </p:tgtEl>
                                        <p:attrNameLst>
                                          <p:attrName>style.visibility</p:attrName>
                                        </p:attrNameLst>
                                      </p:cBhvr>
                                      <p:to>
                                        <p:strVal val="visible"/>
                                      </p:to>
                                    </p:set>
                                    <p:anim calcmode="lin" valueType="num">
                                      <p:cBhvr additive="base">
                                        <p:cTn id="12" dur="500"/>
                                        <p:tgtEl>
                                          <p:spTgt spid="5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8"/>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44" name="Google Shape;544;p18"/>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45" name="Google Shape;545;p18" descr="What We Need To Know About Pinkfong | Modern Parenting"/>
          <p:cNvPicPr preferRelativeResize="0"/>
          <p:nvPr/>
        </p:nvPicPr>
        <p:blipFill rotWithShape="1">
          <a:blip r:embed="rId4">
            <a:alphaModFix/>
          </a:blip>
          <a:srcRect/>
          <a:stretch/>
        </p:blipFill>
        <p:spPr>
          <a:xfrm flipH="1">
            <a:off x="8995198" y="5134405"/>
            <a:ext cx="3128928" cy="1738293"/>
          </a:xfrm>
          <a:prstGeom prst="rect">
            <a:avLst/>
          </a:prstGeom>
          <a:noFill/>
          <a:ln>
            <a:noFill/>
          </a:ln>
        </p:spPr>
      </p:pic>
      <p:sp>
        <p:nvSpPr>
          <p:cNvPr id="546" name="Google Shape;546;p18"/>
          <p:cNvSpPr/>
          <p:nvPr/>
        </p:nvSpPr>
        <p:spPr>
          <a:xfrm>
            <a:off x="659470" y="978026"/>
            <a:ext cx="10895635" cy="1200288"/>
          </a:xfrm>
          <a:prstGeom prst="rect">
            <a:avLst/>
          </a:prstGeom>
          <a:noFill/>
          <a:ln>
            <a:noFill/>
          </a:ln>
        </p:spPr>
        <p:txBody>
          <a:bodyPr spcFirstLastPara="1" wrap="square" lIns="91425" tIns="45700" rIns="91425" bIns="45700" anchor="t" anchorCtr="0">
            <a:spAutoFit/>
          </a:bodyPr>
          <a:lstStyle/>
          <a:p>
            <a:r>
              <a:rPr lang="vi-VN" sz="3600" b="1">
                <a:solidFill>
                  <a:srgbClr val="00B050"/>
                </a:solidFill>
                <a:latin typeface="Times New Roman" panose="02020603050405020304" pitchFamily="18" charset="0"/>
                <a:cs typeface="Times New Roman" panose="02020603050405020304" pitchFamily="18" charset="0"/>
              </a:rPr>
              <a:t>Câu 2: Những chi tiết nào cho thấy các loài chim đem đến không khí tưng bừng trên cây gạo?</a:t>
            </a:r>
            <a:endParaRPr lang="en-US" sz="3600" b="1">
              <a:solidFill>
                <a:srgbClr val="00B050"/>
              </a:solidFill>
              <a:latin typeface="Times New Roman" panose="02020603050405020304" pitchFamily="18" charset="0"/>
              <a:cs typeface="Times New Roman" panose="02020603050405020304" pitchFamily="18" charset="0"/>
            </a:endParaRPr>
          </a:p>
        </p:txBody>
      </p:sp>
      <p:sp>
        <p:nvSpPr>
          <p:cNvPr id="547" name="Google Shape;547;p18"/>
          <p:cNvSpPr/>
          <p:nvPr/>
        </p:nvSpPr>
        <p:spPr>
          <a:xfrm>
            <a:off x="777458" y="2557640"/>
            <a:ext cx="10895634" cy="1938952"/>
          </a:xfrm>
          <a:prstGeom prst="rect">
            <a:avLst/>
          </a:prstGeom>
          <a:noFill/>
          <a:ln>
            <a:noFill/>
          </a:ln>
        </p:spPr>
        <p:txBody>
          <a:bodyPr spcFirstLastPara="1" wrap="square" lIns="91425" tIns="45700" rIns="91425" bIns="45700" anchor="t" anchorCtr="0">
            <a:spAutoFit/>
          </a:bodyPr>
          <a:lstStyle/>
          <a:p>
            <a:r>
              <a:rPr lang="nl-NL" sz="4000">
                <a:solidFill>
                  <a:srgbClr val="FF0000"/>
                </a:solidFill>
                <a:latin typeface="Times New Roman" panose="02020603050405020304" pitchFamily="18" charset="0"/>
                <a:cs typeface="Times New Roman" panose="02020603050405020304" pitchFamily="18" charset="0"/>
              </a:rPr>
              <a:t>Đàn đàn lũ lũ bay đi bay về, lượn lên lượn xuống. Chúng gọi nhau, trò chuyện, trêu ghẹo và tranh cãi nhau, ồn mà vui không thể tưởng được.</a:t>
            </a:r>
            <a:endParaRPr lang="en-US" sz="40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7">
                                            <p:txEl>
                                              <p:pRg st="0" end="0"/>
                                            </p:txEl>
                                          </p:spTgt>
                                        </p:tgtEl>
                                        <p:attrNameLst>
                                          <p:attrName>style.visibility</p:attrName>
                                        </p:attrNameLst>
                                      </p:cBhvr>
                                      <p:to>
                                        <p:strVal val="visible"/>
                                      </p:to>
                                    </p:set>
                                    <p:anim calcmode="lin" valueType="num">
                                      <p:cBhvr additive="base">
                                        <p:cTn id="12" dur="500"/>
                                        <p:tgtEl>
                                          <p:spTgt spid="5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Bài 6: Cây gạo trang 27, 28 SGK Tiếng Việt 3 tập 2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0700"/>
            <a:ext cx="9330813" cy="616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0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1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56" name="Google Shape;556;p1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57" name="Google Shape;557;p19" descr="What We Need To Know About Pinkfong | Modern Parenting"/>
          <p:cNvPicPr preferRelativeResize="0"/>
          <p:nvPr/>
        </p:nvPicPr>
        <p:blipFill rotWithShape="1">
          <a:blip r:embed="rId4">
            <a:alphaModFix/>
          </a:blip>
          <a:srcRect/>
          <a:stretch/>
        </p:blipFill>
        <p:spPr>
          <a:xfrm>
            <a:off x="-79024" y="4644517"/>
            <a:ext cx="4065041" cy="2258356"/>
          </a:xfrm>
          <a:prstGeom prst="rect">
            <a:avLst/>
          </a:prstGeom>
          <a:noFill/>
          <a:ln>
            <a:noFill/>
          </a:ln>
        </p:spPr>
      </p:pic>
      <p:sp>
        <p:nvSpPr>
          <p:cNvPr id="558" name="Google Shape;558;p19"/>
          <p:cNvSpPr/>
          <p:nvPr/>
        </p:nvSpPr>
        <p:spPr>
          <a:xfrm>
            <a:off x="190372" y="793800"/>
            <a:ext cx="11902695" cy="6770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800">
                <a:solidFill>
                  <a:srgbClr val="002060"/>
                </a:solidFill>
                <a:latin typeface="Times New Roman" panose="02020603050405020304" pitchFamily="18" charset="0"/>
                <a:cs typeface="Times New Roman" panose="02020603050405020304" pitchFamily="18" charset="0"/>
                <a:sym typeface="Arial"/>
              </a:rPr>
              <a:t>Câu 3</a:t>
            </a:r>
            <a:r>
              <a:rPr lang="en-US" sz="3800">
                <a:solidFill>
                  <a:srgbClr val="002060"/>
                </a:solidFill>
                <a:latin typeface="Times New Roman" panose="02020603050405020304" pitchFamily="18" charset="0"/>
                <a:cs typeface="Times New Roman" panose="02020603050405020304" pitchFamily="18" charset="0"/>
              </a:rPr>
              <a:t>. </a:t>
            </a:r>
            <a:r>
              <a:rPr lang="vi-VN" sz="3800">
                <a:solidFill>
                  <a:srgbClr val="002060"/>
                </a:solidFill>
                <a:latin typeface="Times New Roman" panose="02020603050405020304" pitchFamily="18" charset="0"/>
                <a:cs typeface="Times New Roman" panose="02020603050405020304" pitchFamily="18" charset="0"/>
              </a:rPr>
              <a:t>Vì sao trên cây gạo lại có “ ngày hội mùa xuân” ?</a:t>
            </a:r>
            <a:endParaRPr lang="en-US" sz="3800">
              <a:solidFill>
                <a:srgbClr val="002060"/>
              </a:solidFill>
              <a:latin typeface="Times New Roman" panose="02020603050405020304" pitchFamily="18" charset="0"/>
              <a:cs typeface="Times New Roman" panose="02020603050405020304" pitchFamily="18" charset="0"/>
            </a:endParaRPr>
          </a:p>
        </p:txBody>
      </p:sp>
      <p:sp>
        <p:nvSpPr>
          <p:cNvPr id="562" name="Google Shape;562;p19"/>
          <p:cNvSpPr txBox="1"/>
          <p:nvPr/>
        </p:nvSpPr>
        <p:spPr>
          <a:xfrm>
            <a:off x="488170" y="2082069"/>
            <a:ext cx="11307097" cy="1754286"/>
          </a:xfrm>
          <a:prstGeom prst="rect">
            <a:avLst/>
          </a:prstGeom>
          <a:noFill/>
          <a:ln>
            <a:noFill/>
          </a:ln>
        </p:spPr>
        <p:txBody>
          <a:bodyPr spcFirstLastPara="1" wrap="square" lIns="91425" tIns="45700" rIns="91425" bIns="45700" anchor="t" anchorCtr="0">
            <a:spAutoFit/>
          </a:bodyPr>
          <a:lstStyle/>
          <a:p>
            <a:r>
              <a:rPr lang="nl-NL" sz="3600">
                <a:solidFill>
                  <a:srgbClr val="FF0000"/>
                </a:solidFill>
                <a:latin typeface="Times New Roman" panose="02020603050405020304" pitchFamily="18" charset="0"/>
                <a:cs typeface="Times New Roman" panose="02020603050405020304" pitchFamily="18" charset="0"/>
              </a:rPr>
              <a:t>Vì trên cây gạo đầy màu sắc và âm thanh rộn rã của các loài chim. Tất cả những âm thanh và màu sắc đó tạo thành  cảnh sắc vui nhộn, náo nhiệt của ngày hội mùa xuân.</a:t>
            </a:r>
            <a:endParaRPr lang="en-US" sz="3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000"/>
                                        <p:tgtEl>
                                          <p:spTgt spid="5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fade">
                                      <p:cBhvr>
                                        <p:cTn id="12" dur="5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69" name="Google Shape;569;p20"/>
          <p:cNvSpPr/>
          <p:nvPr/>
        </p:nvSpPr>
        <p:spPr>
          <a:xfrm>
            <a:off x="381000" y="381000"/>
            <a:ext cx="11521440" cy="559308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70" name="Google Shape;570;p20" descr="What We Need To Know About Pinkfong | Modern Parenting"/>
          <p:cNvPicPr preferRelativeResize="0"/>
          <p:nvPr/>
        </p:nvPicPr>
        <p:blipFill rotWithShape="1">
          <a:blip r:embed="rId4">
            <a:alphaModFix/>
          </a:blip>
          <a:srcRect/>
          <a:stretch/>
        </p:blipFill>
        <p:spPr>
          <a:xfrm flipH="1">
            <a:off x="7775412" y="4267200"/>
            <a:ext cx="4660427" cy="2589126"/>
          </a:xfrm>
          <a:prstGeom prst="rect">
            <a:avLst/>
          </a:prstGeom>
          <a:noFill/>
          <a:ln>
            <a:noFill/>
          </a:ln>
        </p:spPr>
      </p:pic>
      <p:sp>
        <p:nvSpPr>
          <p:cNvPr id="571" name="Google Shape;571;p20"/>
          <p:cNvSpPr/>
          <p:nvPr/>
        </p:nvSpPr>
        <p:spPr>
          <a:xfrm>
            <a:off x="497276" y="658424"/>
            <a:ext cx="11521439"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vi-VN" sz="4000" b="1">
                <a:solidFill>
                  <a:srgbClr val="FF0000"/>
                </a:solidFill>
                <a:latin typeface="+mj-lt"/>
                <a:sym typeface="Arial"/>
              </a:rPr>
              <a:t>Câu 4</a:t>
            </a:r>
            <a:r>
              <a:rPr lang="en-US" sz="4000" b="1">
                <a:solidFill>
                  <a:srgbClr val="FF0000"/>
                </a:solidFill>
                <a:latin typeface="+mj-lt"/>
              </a:rPr>
              <a:t>. </a:t>
            </a:r>
            <a:r>
              <a:rPr lang="vi-VN" sz="4000" b="1">
                <a:solidFill>
                  <a:srgbClr val="FF0000"/>
                </a:solidFill>
                <a:latin typeface="+mj-lt"/>
              </a:rPr>
              <a:t>Những hình ảnh nào cho thấy cây gạo mang vẻ đẹp mới khi hết mùa hoa?</a:t>
            </a:r>
            <a:endParaRPr sz="4000" b="1">
              <a:solidFill>
                <a:srgbClr val="FF0000"/>
              </a:solidFill>
              <a:latin typeface="+mj-lt"/>
              <a:sym typeface="Arial"/>
            </a:endParaRPr>
          </a:p>
        </p:txBody>
      </p:sp>
      <p:sp>
        <p:nvSpPr>
          <p:cNvPr id="2" name="TextBox 1"/>
          <p:cNvSpPr txBox="1"/>
          <p:nvPr/>
        </p:nvSpPr>
        <p:spPr>
          <a:xfrm>
            <a:off x="581343" y="2152564"/>
            <a:ext cx="11321097" cy="2554545"/>
          </a:xfrm>
          <a:prstGeom prst="rect">
            <a:avLst/>
          </a:prstGeom>
          <a:noFill/>
        </p:spPr>
        <p:txBody>
          <a:bodyPr wrap="square" rtlCol="0">
            <a:spAutoFit/>
          </a:bodyPr>
          <a:lstStyle/>
          <a:p>
            <a:r>
              <a:rPr lang="nl-NL" sz="4000" dirty="0">
                <a:solidFill>
                  <a:srgbClr val="00B050"/>
                </a:solidFill>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a:t>
            </a:r>
            <a:endParaRPr lang="en-US" sz="4000" dirty="0">
              <a:solidFill>
                <a:srgbClr val="00B050"/>
              </a:solidFill>
              <a:latin typeface="Times New Roman" panose="02020603050405020304" pitchFamily="18" charset="0"/>
              <a:cs typeface="Times New Roman" panose="02020603050405020304" pitchFamily="18" charset="0"/>
            </a:endParaRPr>
          </a:p>
          <a:p>
            <a:endParaRPr lang="en-US" sz="40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0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21"/>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577" name="Google Shape;577;p21"/>
          <p:cNvPicPr preferRelativeResize="0"/>
          <p:nvPr/>
        </p:nvPicPr>
        <p:blipFill rotWithShape="1">
          <a:blip r:embed="rId4">
            <a:alphaModFix/>
          </a:blip>
          <a:srcRect/>
          <a:stretch/>
        </p:blipFill>
        <p:spPr>
          <a:xfrm>
            <a:off x="2340305" y="1097280"/>
            <a:ext cx="7511390" cy="5570198"/>
          </a:xfrm>
          <a:prstGeom prst="rect">
            <a:avLst/>
          </a:prstGeom>
          <a:noFill/>
          <a:ln>
            <a:noFill/>
          </a:ln>
        </p:spPr>
      </p:pic>
      <p:grpSp>
        <p:nvGrpSpPr>
          <p:cNvPr id="578" name="Google Shape;578;p21"/>
          <p:cNvGrpSpPr/>
          <p:nvPr/>
        </p:nvGrpSpPr>
        <p:grpSpPr>
          <a:xfrm>
            <a:off x="4282698" y="243112"/>
            <a:ext cx="3626603" cy="1160457"/>
            <a:chOff x="11289" y="348303"/>
            <a:chExt cx="3626603" cy="690904"/>
          </a:xfrm>
        </p:grpSpPr>
        <p:pic>
          <p:nvPicPr>
            <p:cNvPr id="579" name="Google Shape;579;p21"/>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580" name="Google Shape;580;p21"/>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Nội dung</a:t>
              </a:r>
              <a:endParaRPr sz="4000" b="1">
                <a:solidFill>
                  <a:srgbClr val="FF0000"/>
                </a:solidFill>
                <a:latin typeface="Arial"/>
                <a:ea typeface="Arial"/>
                <a:cs typeface="Arial"/>
                <a:sym typeface="Arial"/>
              </a:endParaRPr>
            </a:p>
          </p:txBody>
        </p:sp>
      </p:grpSp>
      <p:pic>
        <p:nvPicPr>
          <p:cNvPr id="581" name="Google Shape;581;p21" descr="Hogi | PINKFONG Wiki | Fandom"/>
          <p:cNvPicPr preferRelativeResize="0"/>
          <p:nvPr/>
        </p:nvPicPr>
        <p:blipFill rotWithShape="1">
          <a:blip r:embed="rId6">
            <a:alphaModFix/>
          </a:blip>
          <a:srcRect/>
          <a:stretch/>
        </p:blipFill>
        <p:spPr>
          <a:xfrm flipH="1">
            <a:off x="-615595" y="2985130"/>
            <a:ext cx="3964438" cy="3964438"/>
          </a:xfrm>
          <a:prstGeom prst="rect">
            <a:avLst/>
          </a:prstGeom>
          <a:noFill/>
          <a:ln>
            <a:noFill/>
          </a:ln>
        </p:spPr>
      </p:pic>
      <p:pic>
        <p:nvPicPr>
          <p:cNvPr id="582" name="Google Shape;582;p21" descr="Pinkfong YouTube"/>
          <p:cNvPicPr preferRelativeResize="0"/>
          <p:nvPr/>
        </p:nvPicPr>
        <p:blipFill rotWithShape="1">
          <a:blip r:embed="rId7">
            <a:alphaModFix/>
          </a:blip>
          <a:srcRect/>
          <a:stretch/>
        </p:blipFill>
        <p:spPr>
          <a:xfrm>
            <a:off x="9387840" y="3089676"/>
            <a:ext cx="2655718" cy="3829824"/>
          </a:xfrm>
          <a:prstGeom prst="rect">
            <a:avLst/>
          </a:prstGeom>
          <a:noFill/>
          <a:ln>
            <a:noFill/>
          </a:ln>
        </p:spPr>
      </p:pic>
      <p:sp>
        <p:nvSpPr>
          <p:cNvPr id="583" name="Google Shape;583;p21"/>
          <p:cNvSpPr/>
          <p:nvPr/>
        </p:nvSpPr>
        <p:spPr>
          <a:xfrm>
            <a:off x="2659379" y="2372806"/>
            <a:ext cx="6873239" cy="17542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Cây</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gạo</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là</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biểu</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tượng</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đẹp</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của</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làng</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quê</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Việt</a:t>
            </a:r>
            <a:r>
              <a:rPr lang="en-US" sz="5400" b="1" dirty="0">
                <a:solidFill>
                  <a:srgbClr val="C00000"/>
                </a:solidFill>
                <a:latin typeface="Fleur De Leah"/>
                <a:ea typeface="Fleur De Leah"/>
                <a:cs typeface="Fleur De Leah"/>
                <a:sym typeface="Fleur De Leah"/>
              </a:rPr>
              <a:t> Nam.</a:t>
            </a:r>
            <a:endParaRPr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22"/>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89" name="Google Shape;589;p22"/>
          <p:cNvGrpSpPr/>
          <p:nvPr/>
        </p:nvGrpSpPr>
        <p:grpSpPr>
          <a:xfrm>
            <a:off x="1569721" y="304800"/>
            <a:ext cx="7741920" cy="1584960"/>
            <a:chOff x="2404550" y="366920"/>
            <a:chExt cx="5706318" cy="1022067"/>
          </a:xfrm>
        </p:grpSpPr>
        <p:pic>
          <p:nvPicPr>
            <p:cNvPr id="590" name="Google Shape;590;p22"/>
            <p:cNvPicPr preferRelativeResize="0"/>
            <p:nvPr/>
          </p:nvPicPr>
          <p:blipFill rotWithShape="1">
            <a:blip r:embed="rId4">
              <a:alphaModFix/>
            </a:blip>
            <a:srcRect/>
            <a:stretch/>
          </p:blipFill>
          <p:spPr>
            <a:xfrm>
              <a:off x="3617703" y="366920"/>
              <a:ext cx="4137763" cy="1022067"/>
            </a:xfrm>
            <a:prstGeom prst="rect">
              <a:avLst/>
            </a:prstGeom>
            <a:noFill/>
            <a:ln>
              <a:noFill/>
            </a:ln>
          </p:spPr>
        </p:pic>
        <p:sp>
          <p:nvSpPr>
            <p:cNvPr id="591" name="Google Shape;591;p22"/>
            <p:cNvSpPr txBox="1"/>
            <p:nvPr/>
          </p:nvSpPr>
          <p:spPr>
            <a:xfrm>
              <a:off x="2404550" y="629097"/>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 lại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3"/>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597" name="Google Shape;597;p23"/>
          <p:cNvGrpSpPr/>
          <p:nvPr/>
        </p:nvGrpSpPr>
        <p:grpSpPr>
          <a:xfrm>
            <a:off x="11289" y="348302"/>
            <a:ext cx="3626603" cy="1160457"/>
            <a:chOff x="11289" y="348303"/>
            <a:chExt cx="3626603" cy="690904"/>
          </a:xfrm>
        </p:grpSpPr>
        <p:pic>
          <p:nvPicPr>
            <p:cNvPr id="598" name="Google Shape;598;p23"/>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599" name="Google Shape;599;p23"/>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Giọng đọc</a:t>
              </a:r>
              <a:endParaRPr sz="4000" b="1">
                <a:solidFill>
                  <a:srgbClr val="FF0000"/>
                </a:solidFill>
                <a:latin typeface="Arial"/>
                <a:ea typeface="Arial"/>
                <a:cs typeface="Arial"/>
                <a:sym typeface="Arial"/>
              </a:endParaRPr>
            </a:p>
          </p:txBody>
        </p:sp>
      </p:grpSp>
      <p:pic>
        <p:nvPicPr>
          <p:cNvPr id="600" name="Google Shape;600;p23"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601" name="Google Shape;601;p23"/>
          <p:cNvPicPr preferRelativeResize="0"/>
          <p:nvPr/>
        </p:nvPicPr>
        <p:blipFill rotWithShape="1">
          <a:blip r:embed="rId6">
            <a:alphaModFix/>
          </a:blip>
          <a:srcRect/>
          <a:stretch/>
        </p:blipFill>
        <p:spPr>
          <a:xfrm>
            <a:off x="3992879" y="762000"/>
            <a:ext cx="8096397" cy="4602480"/>
          </a:xfrm>
          <a:prstGeom prst="rect">
            <a:avLst/>
          </a:prstGeom>
          <a:noFill/>
          <a:ln>
            <a:noFill/>
          </a:ln>
        </p:spPr>
      </p:pic>
      <p:sp>
        <p:nvSpPr>
          <p:cNvPr id="602" name="Google Shape;602;p23"/>
          <p:cNvSpPr/>
          <p:nvPr/>
        </p:nvSpPr>
        <p:spPr>
          <a:xfrm>
            <a:off x="4804733" y="1174696"/>
            <a:ext cx="6895653" cy="3170058"/>
          </a:xfrm>
          <a:prstGeom prst="rect">
            <a:avLst/>
          </a:prstGeom>
          <a:noFill/>
          <a:ln>
            <a:noFill/>
          </a:ln>
        </p:spPr>
        <p:txBody>
          <a:bodyPr spcFirstLastPara="1" wrap="square" lIns="91425" tIns="45700" rIns="91425" bIns="45700" anchor="t" anchorCtr="0">
            <a:spAutoFit/>
          </a:bodyPr>
          <a:lstStyle/>
          <a:p>
            <a:pPr marL="457200" lvl="0" indent="-457200">
              <a:buClr>
                <a:srgbClr val="7030A0"/>
              </a:buClr>
              <a:buSzPts val="3600"/>
              <a:buFont typeface="Open Sans"/>
              <a:buChar char="-"/>
            </a:pPr>
            <a:r>
              <a:rPr lang="en-US" sz="4000">
                <a:solidFill>
                  <a:srgbClr val="7030A0"/>
                </a:solidFill>
                <a:latin typeface="Times New Roman" panose="02020603050405020304" pitchFamily="18" charset="0"/>
                <a:cs typeface="Times New Roman" panose="02020603050405020304" pitchFamily="18" charset="0"/>
              </a:rPr>
              <a:t>Đọc diễn cảm, nhấn giọng ở những từ ngữ giàu sức gợi tả, gợi cảm</a:t>
            </a:r>
            <a:endParaRPr sz="4000">
              <a:solidFill>
                <a:srgbClr val="7030A0"/>
              </a:solidFill>
              <a:latin typeface="Times New Roman" panose="02020603050405020304" pitchFamily="18" charset="0"/>
              <a:ea typeface="Open Sans"/>
              <a:cs typeface="Times New Roman" panose="02020603050405020304" pitchFamily="18" charset="0"/>
              <a:sym typeface="Open Sans"/>
            </a:endParaRPr>
          </a:p>
          <a:p>
            <a:pPr marL="457200" marR="0" lvl="0" indent="-457200" rtl="0">
              <a:spcBef>
                <a:spcPts val="0"/>
              </a:spcBef>
              <a:spcAft>
                <a:spcPts val="0"/>
              </a:spcAft>
              <a:buClr>
                <a:srgbClr val="7030A0"/>
              </a:buClr>
              <a:buSzPts val="3600"/>
              <a:buFont typeface="Open Sans"/>
              <a:buChar char="-"/>
            </a:pPr>
            <a:r>
              <a:rPr lang="en-US" sz="4000">
                <a:solidFill>
                  <a:srgbClr val="7030A0"/>
                </a:solidFill>
                <a:latin typeface="Times New Roman" panose="02020603050405020304" pitchFamily="18" charset="0"/>
                <a:ea typeface="Open Sans"/>
                <a:cs typeface="Times New Roman" panose="02020603050405020304" pitchFamily="18" charset="0"/>
                <a:sym typeface="Open Sans"/>
              </a:rPr>
              <a:t>Đọc diễn cảm những hình ảnh so sánh cây gạo, hoa gạo.</a:t>
            </a:r>
            <a:endParaRPr sz="400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2">
                                            <p:txEl>
                                              <p:pRg st="0" end="0"/>
                                            </p:txEl>
                                          </p:spTgt>
                                        </p:tgtEl>
                                        <p:attrNameLst>
                                          <p:attrName>style.visibility</p:attrName>
                                        </p:attrNameLst>
                                      </p:cBhvr>
                                      <p:to>
                                        <p:strVal val="visible"/>
                                      </p:to>
                                    </p:set>
                                    <p:anim calcmode="lin" valueType="num">
                                      <p:cBhvr additive="base">
                                        <p:cTn id="7" dur="500"/>
                                        <p:tgtEl>
                                          <p:spTgt spid="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2">
                                            <p:txEl>
                                              <p:pRg st="1" end="1"/>
                                            </p:txEl>
                                          </p:spTgt>
                                        </p:tgtEl>
                                        <p:attrNameLst>
                                          <p:attrName>style.visibility</p:attrName>
                                        </p:attrNameLst>
                                      </p:cBhvr>
                                      <p:to>
                                        <p:strVal val="visible"/>
                                      </p:to>
                                    </p:set>
                                    <p:anim calcmode="lin" valueType="num">
                                      <p:cBhvr additive="base">
                                        <p:cTn id="12" dur="500"/>
                                        <p:tgtEl>
                                          <p:spTgt spid="60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Calibri"/>
                <a:sym typeface="Calibri"/>
              </a:rPr>
              <a:t>  </a:t>
            </a:r>
            <a:endParaRPr kumimoji="0" lang="en-US" sz="2800" b="0" i="0" u="none" strike="noStrike" kern="0" cap="none" spc="0" normalizeH="0" baseline="0" noProof="0">
              <a:ln>
                <a:noFill/>
              </a:ln>
              <a:solidFill>
                <a:srgbClr val="000000"/>
              </a:solidFill>
              <a:effectLst/>
              <a:uLnTx/>
              <a:uFillTx/>
              <a:latin typeface="Aria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Cây gạo già mỗi năm lại trở lại tuổi xuân, cành nặng trĩu những hoa đỏ mọng và đầy tiếng chim hót.</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a:t>
            </a:r>
            <a:endParaRPr kumimoji="0"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Cây gạo</a:t>
            </a: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15741"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spTree>
    <p:extLst>
      <p:ext uri="{BB962C8B-B14F-4D97-AF65-F5344CB8AC3E}">
        <p14:creationId xmlns:p14="http://schemas.microsoft.com/office/powerpoint/2010/main" val="2935137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Cây gạo</a:t>
            </a: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kumimoji="0" lang="vi-VN" sz="3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br>
            <a:r>
              <a:rPr kumimoji="0" lang="en-US" sz="3600" b="0" i="1" u="none" strike="noStrike" kern="0" cap="none" spc="0" normalizeH="0" baseline="0" noProof="0">
                <a:ln>
                  <a:noFill/>
                </a:ln>
                <a:solidFill>
                  <a:srgbClr val="000000"/>
                </a:solidFill>
                <a:effectLst/>
                <a:uLnTx/>
                <a:uFillTx/>
                <a:latin typeface="Arial"/>
                <a:cs typeface="Arial"/>
                <a:sym typeface="Arial"/>
              </a:rPr>
              <a:t>                                                                      </a:t>
            </a:r>
            <a:r>
              <a:rPr kumimoji="0" lang="en-US" sz="3600" b="0" i="1"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Vũ Tú Nam</a:t>
            </a:r>
            <a:endParaRPr kumimoji="0" sz="3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38" name="Google Shape;438;p10" descr="Premium Vector | Cute funny numbers set"/>
          <p:cNvPicPr preferRelativeResize="0"/>
          <p:nvPr/>
        </p:nvPicPr>
        <p:blipFill rotWithShape="1">
          <a:blip r:embed="rId4">
            <a:alphaModFix/>
          </a:blip>
          <a:srcRect l="59853" t="8137" r="22570" b="55705"/>
          <a:stretch/>
        </p:blipFill>
        <p:spPr>
          <a:xfrm>
            <a:off x="148440" y="1582824"/>
            <a:ext cx="573437" cy="834091"/>
          </a:xfrm>
          <a:prstGeom prst="rect">
            <a:avLst/>
          </a:prstGeom>
          <a:noFill/>
          <a:ln>
            <a:noFill/>
          </a:ln>
        </p:spPr>
      </p:pic>
    </p:spTree>
    <p:extLst>
      <p:ext uri="{BB962C8B-B14F-4D97-AF65-F5344CB8AC3E}">
        <p14:creationId xmlns:p14="http://schemas.microsoft.com/office/powerpoint/2010/main" val="3461732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4"/>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608" name="Google Shape;608;p24"/>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609" name="Google Shape;609;p24"/>
          <p:cNvGrpSpPr/>
          <p:nvPr/>
        </p:nvGrpSpPr>
        <p:grpSpPr>
          <a:xfrm>
            <a:off x="2546575" y="624842"/>
            <a:ext cx="6747370" cy="1018804"/>
            <a:chOff x="-77943" y="348304"/>
            <a:chExt cx="2853259" cy="690904"/>
          </a:xfrm>
        </p:grpSpPr>
        <p:pic>
          <p:nvPicPr>
            <p:cNvPr id="610" name="Google Shape;610;p24"/>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611" name="Google Shape;611;p24"/>
            <p:cNvSpPr txBox="1"/>
            <p:nvPr/>
          </p:nvSpPr>
          <p:spPr>
            <a:xfrm>
              <a:off x="-77943" y="474600"/>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Times New Roman" panose="02020603050405020304" pitchFamily="18" charset="0"/>
                  <a:cs typeface="Times New Roman" panose="02020603050405020304" pitchFamily="18" charset="0"/>
                  <a:sym typeface="Arial"/>
                </a:rPr>
                <a:t>Tiêu chí nhận xét</a:t>
              </a:r>
              <a:endParaRPr sz="36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612" name="Google Shape;612;p24"/>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1</a:t>
            </a:r>
            <a:r>
              <a:rPr lang="vi-VN" sz="3200" b="1" i="1">
                <a:solidFill>
                  <a:srgbClr val="002060"/>
                </a:solidFill>
                <a:latin typeface="+mj-lt"/>
                <a:ea typeface="Questrial"/>
                <a:cs typeface="Questrial"/>
                <a:sym typeface="Questrial"/>
              </a:rPr>
              <a:t>.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613" name="Google Shape;613;p24"/>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2. Ngắt, nghỉ hơi đúng chỗ</a:t>
            </a:r>
            <a:endParaRPr>
              <a:latin typeface="Times New Roman" panose="02020603050405020304" pitchFamily="18" charset="0"/>
              <a:cs typeface="Times New Roman" panose="02020603050405020304" pitchFamily="18" charset="0"/>
            </a:endParaRPr>
          </a:p>
        </p:txBody>
      </p:sp>
      <p:sp>
        <p:nvSpPr>
          <p:cNvPr id="614" name="Google Shape;614;p24"/>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3. Tốc độ đọc đạt yêu cầu</a:t>
            </a:r>
            <a:endParaRPr>
              <a:latin typeface="Times New Roman" panose="02020603050405020304" pitchFamily="18" charset="0"/>
              <a:cs typeface="Times New Roman" panose="02020603050405020304" pitchFamily="18" charset="0"/>
            </a:endParaRPr>
          </a:p>
        </p:txBody>
      </p:sp>
      <p:pic>
        <p:nvPicPr>
          <p:cNvPr id="615" name="Google Shape;615;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616" name="Google Shape;616;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617" name="Google Shape;617;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618" name="Google Shape;618;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619" name="Google Shape;619;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620" name="Google Shape;620;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621" name="Google Shape;621;p24"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622" name="Google Shape;622;p24"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623" name="Google Shape;623;p24"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p:transition spd="slow" advTm="205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1822"/>
                                        <p:tgtEl>
                                          <p:spTgt spid="612"/>
                                        </p:tgtEl>
                                      </p:cBhvr>
                                    </p:animEffect>
                                  </p:childTnLst>
                                </p:cTn>
                              </p:par>
                              <p:par>
                                <p:cTn id="8" presetID="10" presetClass="entr" presetSubtype="0" fill="hold" nodeType="withEffect">
                                  <p:stCondLst>
                                    <p:cond delay="0"/>
                                  </p:stCondLst>
                                  <p:childTnLst>
                                    <p:set>
                                      <p:cBhvr>
                                        <p:cTn id="9" dur="1" fill="hold">
                                          <p:stCondLst>
                                            <p:cond delay="0"/>
                                          </p:stCondLst>
                                        </p:cTn>
                                        <p:tgtEl>
                                          <p:spTgt spid="613"/>
                                        </p:tgtEl>
                                        <p:attrNameLst>
                                          <p:attrName>style.visibility</p:attrName>
                                        </p:attrNameLst>
                                      </p:cBhvr>
                                      <p:to>
                                        <p:strVal val="visible"/>
                                      </p:to>
                                    </p:set>
                                    <p:animEffect transition="in" filter="fade">
                                      <p:cBhvr>
                                        <p:cTn id="10" dur="1822"/>
                                        <p:tgtEl>
                                          <p:spTgt spid="613"/>
                                        </p:tgtEl>
                                      </p:cBhvr>
                                    </p:animEffect>
                                  </p:childTnLst>
                                </p:cTn>
                              </p:par>
                              <p:par>
                                <p:cTn id="11" presetID="10" presetClass="entr" presetSubtype="0" fill="hold" nodeType="withEffect">
                                  <p:stCondLst>
                                    <p:cond delay="0"/>
                                  </p:stCondLst>
                                  <p:childTnLst>
                                    <p:set>
                                      <p:cBhvr>
                                        <p:cTn id="12" dur="1" fill="hold">
                                          <p:stCondLst>
                                            <p:cond delay="0"/>
                                          </p:stCondLst>
                                        </p:cTn>
                                        <p:tgtEl>
                                          <p:spTgt spid="614"/>
                                        </p:tgtEl>
                                        <p:attrNameLst>
                                          <p:attrName>style.visibility</p:attrName>
                                        </p:attrNameLst>
                                      </p:cBhvr>
                                      <p:to>
                                        <p:strVal val="visible"/>
                                      </p:to>
                                    </p:set>
                                    <p:animEffect transition="in" filter="fade">
                                      <p:cBhvr>
                                        <p:cTn id="13" dur="1822"/>
                                        <p:tgtEl>
                                          <p:spTgt spid="6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
                                        </p:tgtEl>
                                        <p:attrNameLst>
                                          <p:attrName>style.visibility</p:attrName>
                                        </p:attrNameLst>
                                      </p:cBhvr>
                                      <p:to>
                                        <p:strVal val="visible"/>
                                      </p:to>
                                    </p:set>
                                    <p:animEffect transition="in" filter="fade">
                                      <p:cBhvr>
                                        <p:cTn id="18" dur="500"/>
                                        <p:tgtEl>
                                          <p:spTgt spid="615"/>
                                        </p:tgtEl>
                                      </p:cBhvr>
                                    </p:animEffect>
                                  </p:childTnLst>
                                </p:cTn>
                              </p:par>
                              <p:par>
                                <p:cTn id="19" presetID="10" presetClass="entr" presetSubtype="0" fill="hold" nodeType="withEffect">
                                  <p:stCondLst>
                                    <p:cond delay="0"/>
                                  </p:stCondLst>
                                  <p:childTnLst>
                                    <p:set>
                                      <p:cBhvr>
                                        <p:cTn id="20" dur="1" fill="hold">
                                          <p:stCondLst>
                                            <p:cond delay="0"/>
                                          </p:stCondLst>
                                        </p:cTn>
                                        <p:tgtEl>
                                          <p:spTgt spid="616"/>
                                        </p:tgtEl>
                                        <p:attrNameLst>
                                          <p:attrName>style.visibility</p:attrName>
                                        </p:attrNameLst>
                                      </p:cBhvr>
                                      <p:to>
                                        <p:strVal val="visible"/>
                                      </p:to>
                                    </p:set>
                                    <p:animEffect transition="in" filter="fade">
                                      <p:cBhvr>
                                        <p:cTn id="21" dur="500"/>
                                        <p:tgtEl>
                                          <p:spTgt spid="616"/>
                                        </p:tgtEl>
                                      </p:cBhvr>
                                    </p:animEffect>
                                  </p:childTnLst>
                                </p:cTn>
                              </p:par>
                              <p:par>
                                <p:cTn id="22" presetID="10" presetClass="entr" presetSubtype="0" fill="hold" nodeType="withEffect">
                                  <p:stCondLst>
                                    <p:cond delay="0"/>
                                  </p:stCondLst>
                                  <p:childTnLst>
                                    <p:set>
                                      <p:cBhvr>
                                        <p:cTn id="23" dur="1" fill="hold">
                                          <p:stCondLst>
                                            <p:cond delay="0"/>
                                          </p:stCondLst>
                                        </p:cTn>
                                        <p:tgtEl>
                                          <p:spTgt spid="617"/>
                                        </p:tgtEl>
                                        <p:attrNameLst>
                                          <p:attrName>style.visibility</p:attrName>
                                        </p:attrNameLst>
                                      </p:cBhvr>
                                      <p:to>
                                        <p:strVal val="visible"/>
                                      </p:to>
                                    </p:set>
                                    <p:animEffect transition="in" filter="fade">
                                      <p:cBhvr>
                                        <p:cTn id="24" dur="500"/>
                                        <p:tgtEl>
                                          <p:spTgt spid="617"/>
                                        </p:tgtEl>
                                      </p:cBhvr>
                                    </p:animEffect>
                                  </p:childTnLst>
                                </p:cTn>
                              </p:par>
                              <p:par>
                                <p:cTn id="25" presetID="10" presetClass="entr" presetSubtype="0" fill="hold" nodeType="withEffect">
                                  <p:stCondLst>
                                    <p:cond delay="0"/>
                                  </p:stCondLst>
                                  <p:childTnLst>
                                    <p:set>
                                      <p:cBhvr>
                                        <p:cTn id="26" dur="1" fill="hold">
                                          <p:stCondLst>
                                            <p:cond delay="0"/>
                                          </p:stCondLst>
                                        </p:cTn>
                                        <p:tgtEl>
                                          <p:spTgt spid="618"/>
                                        </p:tgtEl>
                                        <p:attrNameLst>
                                          <p:attrName>style.visibility</p:attrName>
                                        </p:attrNameLst>
                                      </p:cBhvr>
                                      <p:to>
                                        <p:strVal val="visible"/>
                                      </p:to>
                                    </p:set>
                                    <p:animEffect transition="in" filter="fade">
                                      <p:cBhvr>
                                        <p:cTn id="27" dur="500"/>
                                        <p:tgtEl>
                                          <p:spTgt spid="618"/>
                                        </p:tgtEl>
                                      </p:cBhvr>
                                    </p:animEffect>
                                  </p:childTnLst>
                                </p:cTn>
                              </p:par>
                              <p:par>
                                <p:cTn id="28" presetID="10" presetClass="entr" presetSubtype="0" fill="hold" nodeType="withEffect">
                                  <p:stCondLst>
                                    <p:cond delay="0"/>
                                  </p:stCondLst>
                                  <p:childTnLst>
                                    <p:set>
                                      <p:cBhvr>
                                        <p:cTn id="29" dur="1" fill="hold">
                                          <p:stCondLst>
                                            <p:cond delay="0"/>
                                          </p:stCondLst>
                                        </p:cTn>
                                        <p:tgtEl>
                                          <p:spTgt spid="619"/>
                                        </p:tgtEl>
                                        <p:attrNameLst>
                                          <p:attrName>style.visibility</p:attrName>
                                        </p:attrNameLst>
                                      </p:cBhvr>
                                      <p:to>
                                        <p:strVal val="visible"/>
                                      </p:to>
                                    </p:set>
                                    <p:animEffect transition="in" filter="fade">
                                      <p:cBhvr>
                                        <p:cTn id="30" dur="500"/>
                                        <p:tgtEl>
                                          <p:spTgt spid="619"/>
                                        </p:tgtEl>
                                      </p:cBhvr>
                                    </p:animEffect>
                                  </p:childTnLst>
                                </p:cTn>
                              </p:par>
                              <p:par>
                                <p:cTn id="31" presetID="10" presetClass="entr" presetSubtype="0" fill="hold" nodeType="withEffect">
                                  <p:stCondLst>
                                    <p:cond delay="0"/>
                                  </p:stCondLst>
                                  <p:childTnLst>
                                    <p:set>
                                      <p:cBhvr>
                                        <p:cTn id="32" dur="1" fill="hold">
                                          <p:stCondLst>
                                            <p:cond delay="0"/>
                                          </p:stCondLst>
                                        </p:cTn>
                                        <p:tgtEl>
                                          <p:spTgt spid="620"/>
                                        </p:tgtEl>
                                        <p:attrNameLst>
                                          <p:attrName>style.visibility</p:attrName>
                                        </p:attrNameLst>
                                      </p:cBhvr>
                                      <p:to>
                                        <p:strVal val="visible"/>
                                      </p:to>
                                    </p:set>
                                    <p:animEffect transition="in" filter="fade">
                                      <p:cBhvr>
                                        <p:cTn id="33" dur="500"/>
                                        <p:tgtEl>
                                          <p:spTgt spid="620"/>
                                        </p:tgtEl>
                                      </p:cBhvr>
                                    </p:animEffect>
                                  </p:childTnLst>
                                </p:cTn>
                              </p:par>
                              <p:par>
                                <p:cTn id="34" presetID="10" presetClass="entr" presetSubtype="0" fill="hold" nodeType="withEffect">
                                  <p:stCondLst>
                                    <p:cond delay="0"/>
                                  </p:stCondLst>
                                  <p:childTnLst>
                                    <p:set>
                                      <p:cBhvr>
                                        <p:cTn id="35" dur="1" fill="hold">
                                          <p:stCondLst>
                                            <p:cond delay="0"/>
                                          </p:stCondLst>
                                        </p:cTn>
                                        <p:tgtEl>
                                          <p:spTgt spid="621"/>
                                        </p:tgtEl>
                                        <p:attrNameLst>
                                          <p:attrName>style.visibility</p:attrName>
                                        </p:attrNameLst>
                                      </p:cBhvr>
                                      <p:to>
                                        <p:strVal val="visible"/>
                                      </p:to>
                                    </p:set>
                                    <p:animEffect transition="in" filter="fade">
                                      <p:cBhvr>
                                        <p:cTn id="36" dur="500"/>
                                        <p:tgtEl>
                                          <p:spTgt spid="621"/>
                                        </p:tgtEl>
                                      </p:cBhvr>
                                    </p:animEffect>
                                  </p:childTnLst>
                                </p:cTn>
                              </p:par>
                              <p:par>
                                <p:cTn id="37" presetID="10" presetClass="entr" presetSubtype="0" fill="hold" nodeType="withEffect">
                                  <p:stCondLst>
                                    <p:cond delay="0"/>
                                  </p:stCondLst>
                                  <p:childTnLst>
                                    <p:set>
                                      <p:cBhvr>
                                        <p:cTn id="38" dur="1" fill="hold">
                                          <p:stCondLst>
                                            <p:cond delay="0"/>
                                          </p:stCondLst>
                                        </p:cTn>
                                        <p:tgtEl>
                                          <p:spTgt spid="622"/>
                                        </p:tgtEl>
                                        <p:attrNameLst>
                                          <p:attrName>style.visibility</p:attrName>
                                        </p:attrNameLst>
                                      </p:cBhvr>
                                      <p:to>
                                        <p:strVal val="visible"/>
                                      </p:to>
                                    </p:set>
                                    <p:animEffect transition="in" filter="fade">
                                      <p:cBhvr>
                                        <p:cTn id="39" dur="500"/>
                                        <p:tgtEl>
                                          <p:spTgt spid="622"/>
                                        </p:tgtEl>
                                      </p:cBhvr>
                                    </p:animEffect>
                                  </p:childTnLst>
                                </p:cTn>
                              </p:par>
                              <p:par>
                                <p:cTn id="40" presetID="10" presetClass="entr" presetSubtype="0" fill="hold" nodeType="withEffect">
                                  <p:stCondLst>
                                    <p:cond delay="0"/>
                                  </p:stCondLst>
                                  <p:childTnLst>
                                    <p:set>
                                      <p:cBhvr>
                                        <p:cTn id="41" dur="1" fill="hold">
                                          <p:stCondLst>
                                            <p:cond delay="0"/>
                                          </p:stCondLst>
                                        </p:cTn>
                                        <p:tgtEl>
                                          <p:spTgt spid="623"/>
                                        </p:tgtEl>
                                        <p:attrNameLst>
                                          <p:attrName>style.visibility</p:attrName>
                                        </p:attrNameLst>
                                      </p:cBhvr>
                                      <p:to>
                                        <p:strVal val="visible"/>
                                      </p:to>
                                    </p:set>
                                    <p:animEffect transition="in" filter="fade">
                                      <p:cBhvr>
                                        <p:cTn id="42" dur="5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27"/>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651" name="Google Shape;651;p27"/>
          <p:cNvGrpSpPr/>
          <p:nvPr/>
        </p:nvGrpSpPr>
        <p:grpSpPr>
          <a:xfrm>
            <a:off x="2777067" y="230010"/>
            <a:ext cx="6141155" cy="2626079"/>
            <a:chOff x="2777067" y="230010"/>
            <a:chExt cx="6141155" cy="2626079"/>
          </a:xfrm>
        </p:grpSpPr>
        <p:pic>
          <p:nvPicPr>
            <p:cNvPr id="652" name="Google Shape;652;p27"/>
            <p:cNvPicPr preferRelativeResize="0"/>
            <p:nvPr/>
          </p:nvPicPr>
          <p:blipFill rotWithShape="1">
            <a:blip r:embed="rId4">
              <a:alphaModFix/>
            </a:blip>
            <a:srcRect/>
            <a:stretch/>
          </p:blipFill>
          <p:spPr>
            <a:xfrm>
              <a:off x="2777067" y="230010"/>
              <a:ext cx="6141155" cy="2626079"/>
            </a:xfrm>
            <a:prstGeom prst="rect">
              <a:avLst/>
            </a:prstGeom>
            <a:noFill/>
            <a:ln>
              <a:noFill/>
            </a:ln>
          </p:spPr>
        </p:pic>
        <p:sp>
          <p:nvSpPr>
            <p:cNvPr id="653" name="Google Shape;653;p27"/>
            <p:cNvSpPr txBox="1"/>
            <p:nvPr/>
          </p:nvSpPr>
          <p:spPr>
            <a:xfrm>
              <a:off x="2994485" y="606599"/>
              <a:ext cx="570631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a:solidFill>
                    <a:schemeClr val="dk1"/>
                  </a:solidFill>
                  <a:latin typeface="Pattaya"/>
                  <a:ea typeface="Pattaya"/>
                  <a:cs typeface="Pattaya"/>
                  <a:sym typeface="Pattaya"/>
                </a:rPr>
                <a:t>Cảm ơn các bạn, chúng tớ đã sẵn sàng cho ngày học mới!</a:t>
              </a:r>
              <a:endParaRPr sz="3600">
                <a:solidFill>
                  <a:schemeClr val="dk1"/>
                </a:solidFill>
                <a:latin typeface="Pattaya"/>
                <a:ea typeface="Pattaya"/>
                <a:cs typeface="Pattaya"/>
                <a:sym typeface="Pattay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1"/>
                                        <p:tgtEl>
                                          <p:spTgt spid="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1"/>
                                        </p:tgtEl>
                                        <p:attrNameLst>
                                          <p:attrName>style.visibility</p:attrName>
                                        </p:attrNameLst>
                                      </p:cBhvr>
                                      <p:to>
                                        <p:strVal val="visible"/>
                                      </p:to>
                                    </p:set>
                                    <p:animEffect transition="in" filter="fade">
                                      <p:cBhvr>
                                        <p:cTn id="12" dur="10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2"/>
          <p:cNvPicPr preferRelativeResize="0"/>
          <p:nvPr/>
        </p:nvPicPr>
        <p:blipFill rotWithShape="1">
          <a:blip r:embed="rId3">
            <a:alphaModFix/>
          </a:blip>
          <a:srcRect l="11625" b="15761"/>
          <a:stretch/>
        </p:blipFill>
        <p:spPr>
          <a:xfrm>
            <a:off x="-4554" y="1673"/>
            <a:ext cx="12196554" cy="6856327"/>
          </a:xfrm>
          <a:prstGeom prst="rect">
            <a:avLst/>
          </a:prstGeom>
          <a:noFill/>
          <a:ln>
            <a:noFill/>
          </a:ln>
        </p:spPr>
      </p:pic>
      <p:grpSp>
        <p:nvGrpSpPr>
          <p:cNvPr id="345" name="Google Shape;345;p2"/>
          <p:cNvGrpSpPr/>
          <p:nvPr/>
        </p:nvGrpSpPr>
        <p:grpSpPr>
          <a:xfrm>
            <a:off x="3032760" y="396240"/>
            <a:ext cx="6096000" cy="3032760"/>
            <a:chOff x="3032760" y="396240"/>
            <a:chExt cx="6096000" cy="3032760"/>
          </a:xfrm>
        </p:grpSpPr>
        <p:pic>
          <p:nvPicPr>
            <p:cNvPr id="346" name="Google Shape;346;p2"/>
            <p:cNvPicPr preferRelativeResize="0"/>
            <p:nvPr/>
          </p:nvPicPr>
          <p:blipFill rotWithShape="1">
            <a:blip r:embed="rId4">
              <a:alphaModFix/>
            </a:blip>
            <a:srcRect/>
            <a:stretch/>
          </p:blipFill>
          <p:spPr>
            <a:xfrm flipH="1">
              <a:off x="3032760" y="396240"/>
              <a:ext cx="6096000" cy="3032760"/>
            </a:xfrm>
            <a:prstGeom prst="rect">
              <a:avLst/>
            </a:prstGeom>
            <a:noFill/>
            <a:ln>
              <a:noFill/>
            </a:ln>
          </p:spPr>
        </p:pic>
        <p:sp>
          <p:nvSpPr>
            <p:cNvPr id="347" name="Google Shape;347;p2"/>
            <p:cNvSpPr txBox="1"/>
            <p:nvPr/>
          </p:nvSpPr>
          <p:spPr>
            <a:xfrm>
              <a:off x="3363192" y="1035457"/>
              <a:ext cx="512351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5400" b="1" i="0" u="none" strike="noStrike" cap="none">
                  <a:solidFill>
                    <a:srgbClr val="002060"/>
                  </a:solidFill>
                  <a:latin typeface="+mj-lt"/>
                  <a:sym typeface="Arial"/>
                </a:rPr>
                <a:t>Bài </a:t>
              </a:r>
              <a:r>
                <a:rPr lang="en-US" sz="5400" b="1" i="0" u="none" strike="noStrike" cap="none">
                  <a:solidFill>
                    <a:srgbClr val="002060"/>
                  </a:solidFill>
                  <a:latin typeface="+mj-lt"/>
                  <a:sym typeface="Arial"/>
                </a:rPr>
                <a:t>6</a:t>
              </a:r>
              <a:endParaRPr>
                <a:latin typeface="+mj-lt"/>
              </a:endParaRPr>
            </a:p>
            <a:p>
              <a:pPr marL="0" marR="0" lvl="0" indent="0" algn="ctr" rtl="0">
                <a:spcBef>
                  <a:spcPts val="0"/>
                </a:spcBef>
                <a:spcAft>
                  <a:spcPts val="0"/>
                </a:spcAft>
                <a:buNone/>
              </a:pPr>
              <a:r>
                <a:rPr lang="en-US" sz="5400" b="1" i="0" u="none" strike="noStrike" cap="none">
                  <a:solidFill>
                    <a:srgbClr val="FF0000"/>
                  </a:solidFill>
                  <a:latin typeface="Times New Roman" panose="02020603050405020304" pitchFamily="18" charset="0"/>
                  <a:cs typeface="Times New Roman" panose="02020603050405020304" pitchFamily="18" charset="0"/>
                  <a:sym typeface="Arial"/>
                </a:rPr>
                <a:t>Cây gạo</a:t>
              </a:r>
              <a:endParaRPr>
                <a:solidFill>
                  <a:srgbClr val="FF0000"/>
                </a:solidFill>
                <a:latin typeface="Times New Roman" panose="02020603050405020304" pitchFamily="18" charset="0"/>
                <a:cs typeface="Times New Roman" panose="02020603050405020304" pitchFamily="18" charset="0"/>
              </a:endParaRPr>
            </a:p>
          </p:txBody>
        </p:sp>
      </p:grpSp>
      <p:grpSp>
        <p:nvGrpSpPr>
          <p:cNvPr id="348" name="Google Shape;348;p2"/>
          <p:cNvGrpSpPr/>
          <p:nvPr/>
        </p:nvGrpSpPr>
        <p:grpSpPr>
          <a:xfrm>
            <a:off x="6914589" y="3055845"/>
            <a:ext cx="2639098" cy="750575"/>
            <a:chOff x="6914589" y="3055845"/>
            <a:chExt cx="2639098" cy="750575"/>
          </a:xfrm>
        </p:grpSpPr>
        <p:pic>
          <p:nvPicPr>
            <p:cNvPr id="349" name="Google Shape;349;p2"/>
            <p:cNvPicPr preferRelativeResize="0"/>
            <p:nvPr/>
          </p:nvPicPr>
          <p:blipFill rotWithShape="1">
            <a:blip r:embed="rId5">
              <a:alphaModFix/>
            </a:blip>
            <a:srcRect/>
            <a:stretch/>
          </p:blipFill>
          <p:spPr>
            <a:xfrm>
              <a:off x="6914589" y="3055845"/>
              <a:ext cx="2639098" cy="692763"/>
            </a:xfrm>
            <a:prstGeom prst="rect">
              <a:avLst/>
            </a:prstGeom>
            <a:noFill/>
            <a:ln>
              <a:noFill/>
            </a:ln>
          </p:spPr>
        </p:pic>
        <p:sp>
          <p:nvSpPr>
            <p:cNvPr id="350" name="Google Shape;350;p2"/>
            <p:cNvSpPr txBox="1"/>
            <p:nvPr/>
          </p:nvSpPr>
          <p:spPr>
            <a:xfrm>
              <a:off x="6984889" y="3160130"/>
              <a:ext cx="201605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600" b="1" i="1" u="none" strike="noStrike" cap="none">
                  <a:solidFill>
                    <a:srgbClr val="C00000"/>
                  </a:solidFill>
                  <a:latin typeface="Pattaya"/>
                  <a:ea typeface="Pattaya"/>
                  <a:cs typeface="Pattaya"/>
                  <a:sym typeface="Pattaya"/>
                </a:rPr>
                <a:t>Tiết </a:t>
              </a:r>
              <a:r>
                <a:rPr lang="en-US" sz="3600" b="1" i="1">
                  <a:solidFill>
                    <a:srgbClr val="C00000"/>
                  </a:solidFill>
                  <a:latin typeface="Pattaya"/>
                  <a:ea typeface="Pattaya"/>
                  <a:cs typeface="Pattaya"/>
                  <a:sym typeface="Pattaya"/>
                </a:rPr>
                <a:t>4 + 5</a:t>
              </a:r>
              <a:endParaRPr sz="3600" b="1" i="1">
                <a:solidFill>
                  <a:srgbClr val="C00000"/>
                </a:solidFill>
                <a:latin typeface="Pattaya"/>
                <a:ea typeface="Pattaya"/>
                <a:cs typeface="Pattaya"/>
                <a:sym typeface="Pattay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par>
                                <p:cTn id="8" presetID="10" presetClass="entr" presetSubtype="0" fill="hold" nodeType="withEffect">
                                  <p:stCondLst>
                                    <p:cond delay="1000"/>
                                  </p:stCondLst>
                                  <p:childTnLst>
                                    <p:set>
                                      <p:cBhvr>
                                        <p:cTn id="9" dur="1" fill="hold">
                                          <p:stCondLst>
                                            <p:cond delay="0"/>
                                          </p:stCondLst>
                                        </p:cTn>
                                        <p:tgtEl>
                                          <p:spTgt spid="348"/>
                                        </p:tgtEl>
                                        <p:attrNameLst>
                                          <p:attrName>style.visibility</p:attrName>
                                        </p:attrNameLst>
                                      </p:cBhvr>
                                      <p:to>
                                        <p:strVal val="visible"/>
                                      </p:to>
                                    </p:set>
                                    <p:animEffect transition="in" filter="fade">
                                      <p:cBhvr>
                                        <p:cTn id="10"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356" name="Google Shape;356;p3"/>
          <p:cNvSpPr/>
          <p:nvPr/>
        </p:nvSpPr>
        <p:spPr>
          <a:xfrm>
            <a:off x="699009" y="823038"/>
            <a:ext cx="10816559" cy="5317631"/>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7" name="Google Shape;357;p3"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grpSp>
        <p:nvGrpSpPr>
          <p:cNvPr id="358" name="Google Shape;358;p3"/>
          <p:cNvGrpSpPr/>
          <p:nvPr/>
        </p:nvGrpSpPr>
        <p:grpSpPr>
          <a:xfrm>
            <a:off x="2682685" y="447088"/>
            <a:ext cx="6914585" cy="1183891"/>
            <a:chOff x="2955513" y="366920"/>
            <a:chExt cx="5706318" cy="1022067"/>
          </a:xfrm>
        </p:grpSpPr>
        <p:pic>
          <p:nvPicPr>
            <p:cNvPr id="359" name="Google Shape;359;p3"/>
            <p:cNvPicPr preferRelativeResize="0"/>
            <p:nvPr/>
          </p:nvPicPr>
          <p:blipFill rotWithShape="1">
            <a:blip r:embed="rId5">
              <a:alphaModFix/>
            </a:blip>
            <a:srcRect/>
            <a:stretch/>
          </p:blipFill>
          <p:spPr>
            <a:xfrm>
              <a:off x="3861878" y="366920"/>
              <a:ext cx="3893589" cy="1022067"/>
            </a:xfrm>
            <a:prstGeom prst="rect">
              <a:avLst/>
            </a:prstGeom>
            <a:noFill/>
            <a:ln>
              <a:noFill/>
            </a:ln>
          </p:spPr>
        </p:pic>
        <p:sp>
          <p:nvSpPr>
            <p:cNvPr id="360" name="Google Shape;360;p3"/>
            <p:cNvSpPr txBox="1"/>
            <p:nvPr/>
          </p:nvSpPr>
          <p:spPr>
            <a:xfrm>
              <a:off x="2955513" y="462931"/>
              <a:ext cx="570631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dirty="0" err="1">
                  <a:solidFill>
                    <a:srgbClr val="FF0000"/>
                  </a:solidFill>
                  <a:latin typeface="+mj-lt"/>
                  <a:ea typeface="Pattaya"/>
                  <a:cs typeface="Pattaya"/>
                  <a:sym typeface="Pattaya"/>
                </a:rPr>
                <a:t>Yêu</a:t>
              </a:r>
              <a:r>
                <a:rPr lang="en-US" sz="4800" dirty="0">
                  <a:solidFill>
                    <a:srgbClr val="FF0000"/>
                  </a:solidFill>
                  <a:latin typeface="+mj-lt"/>
                  <a:ea typeface="Pattaya"/>
                  <a:cs typeface="Pattaya"/>
                  <a:sym typeface="Pattaya"/>
                </a:rPr>
                <a:t> </a:t>
              </a:r>
              <a:r>
                <a:rPr lang="en-US" sz="4800" dirty="0" err="1">
                  <a:solidFill>
                    <a:srgbClr val="FF0000"/>
                  </a:solidFill>
                  <a:latin typeface="+mj-lt"/>
                  <a:ea typeface="Pattaya"/>
                  <a:cs typeface="Pattaya"/>
                  <a:sym typeface="Pattaya"/>
                </a:rPr>
                <a:t>cầu</a:t>
              </a:r>
              <a:r>
                <a:rPr lang="en-US" sz="4800" dirty="0">
                  <a:solidFill>
                    <a:srgbClr val="FF0000"/>
                  </a:solidFill>
                  <a:latin typeface="+mj-lt"/>
                  <a:ea typeface="Pattaya"/>
                  <a:cs typeface="Pattaya"/>
                  <a:sym typeface="Pattaya"/>
                </a:rPr>
                <a:t> </a:t>
              </a:r>
              <a:r>
                <a:rPr lang="en-US" sz="4800" dirty="0" err="1">
                  <a:solidFill>
                    <a:srgbClr val="FF0000"/>
                  </a:solidFill>
                  <a:latin typeface="+mj-lt"/>
                  <a:ea typeface="Pattaya"/>
                  <a:cs typeface="Pattaya"/>
                  <a:sym typeface="Pattaya"/>
                </a:rPr>
                <a:t>cần</a:t>
              </a:r>
              <a:r>
                <a:rPr lang="en-US" sz="4800" dirty="0">
                  <a:solidFill>
                    <a:srgbClr val="FF0000"/>
                  </a:solidFill>
                  <a:latin typeface="+mj-lt"/>
                  <a:ea typeface="Pattaya"/>
                  <a:cs typeface="Pattaya"/>
                  <a:sym typeface="Pattaya"/>
                </a:rPr>
                <a:t> </a:t>
              </a:r>
              <a:r>
                <a:rPr lang="en-US" sz="4800" dirty="0" err="1">
                  <a:solidFill>
                    <a:srgbClr val="FF0000"/>
                  </a:solidFill>
                  <a:latin typeface="+mj-lt"/>
                  <a:ea typeface="Pattaya"/>
                  <a:cs typeface="Pattaya"/>
                  <a:sym typeface="Pattaya"/>
                </a:rPr>
                <a:t>đạt</a:t>
              </a:r>
              <a:endParaRPr sz="4800" dirty="0">
                <a:solidFill>
                  <a:srgbClr val="FF0000"/>
                </a:solidFill>
                <a:latin typeface="+mj-lt"/>
                <a:ea typeface="Pattaya"/>
                <a:cs typeface="Pattaya"/>
                <a:sym typeface="Pattaya"/>
              </a:endParaRPr>
            </a:p>
          </p:txBody>
        </p:sp>
      </p:grpSp>
      <p:pic>
        <p:nvPicPr>
          <p:cNvPr id="361" name="Google Shape;361;p3" descr="Paper Airplane Png - Yellow Paper Plane Png, Transparent Png - kindpng"/>
          <p:cNvPicPr preferRelativeResize="0"/>
          <p:nvPr/>
        </p:nvPicPr>
        <p:blipFill rotWithShape="1">
          <a:blip r:embed="rId6">
            <a:alphaModFix/>
          </a:blip>
          <a:srcRect/>
          <a:stretch/>
        </p:blipFill>
        <p:spPr>
          <a:xfrm>
            <a:off x="1493735" y="1935019"/>
            <a:ext cx="1169171" cy="711019"/>
          </a:xfrm>
          <a:prstGeom prst="rect">
            <a:avLst/>
          </a:prstGeom>
          <a:noFill/>
          <a:ln>
            <a:noFill/>
          </a:ln>
        </p:spPr>
      </p:pic>
      <p:sp>
        <p:nvSpPr>
          <p:cNvPr id="362" name="Google Shape;362;p3"/>
          <p:cNvSpPr txBox="1"/>
          <p:nvPr/>
        </p:nvSpPr>
        <p:spPr>
          <a:xfrm>
            <a:off x="2626388" y="1925616"/>
            <a:ext cx="8380453" cy="553998"/>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vi-VN" sz="3600" b="1">
                <a:solidFill>
                  <a:srgbClr val="0C0C0C"/>
                </a:solidFill>
                <a:latin typeface="+mj-lt"/>
                <a:ea typeface="Questrial"/>
                <a:cs typeface="Questrial"/>
                <a:sym typeface="Questrial"/>
              </a:rPr>
              <a:t>Đọc đúng, trôi chảy; đọc diễn cảm bài đọc.</a:t>
            </a:r>
            <a:endParaRPr sz="3600" b="1">
              <a:solidFill>
                <a:srgbClr val="0C0C0C"/>
              </a:solidFill>
              <a:latin typeface="+mj-lt"/>
              <a:ea typeface="Questrial"/>
              <a:cs typeface="Questrial"/>
              <a:sym typeface="Questrial"/>
            </a:endParaRPr>
          </a:p>
        </p:txBody>
      </p:sp>
      <p:sp>
        <p:nvSpPr>
          <p:cNvPr id="363" name="Google Shape;363;p3"/>
          <p:cNvSpPr txBox="1"/>
          <p:nvPr/>
        </p:nvSpPr>
        <p:spPr>
          <a:xfrm>
            <a:off x="2753219" y="3063818"/>
            <a:ext cx="8126793" cy="110799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vi-VN" sz="3600" b="1">
                <a:solidFill>
                  <a:srgbClr val="0C0C0C"/>
                </a:solidFill>
                <a:latin typeface="+mj-lt"/>
                <a:ea typeface="Questrial"/>
                <a:cs typeface="Questrial"/>
                <a:sym typeface="Questrial"/>
              </a:rPr>
              <a:t>Trình bày được nội dung, ý nghĩa của câu chuyện.</a:t>
            </a:r>
            <a:endParaRPr sz="3600" b="1">
              <a:solidFill>
                <a:srgbClr val="0C0C0C"/>
              </a:solidFill>
              <a:latin typeface="+mj-lt"/>
              <a:ea typeface="Questrial"/>
              <a:cs typeface="Questrial"/>
              <a:sym typeface="Questrial"/>
            </a:endParaRPr>
          </a:p>
        </p:txBody>
      </p:sp>
      <p:pic>
        <p:nvPicPr>
          <p:cNvPr id="364" name="Google Shape;364;p3" descr="Paper Airplane Png - Yellow Paper Plane Png, Transparent Png - kindpng"/>
          <p:cNvPicPr preferRelativeResize="0"/>
          <p:nvPr/>
        </p:nvPicPr>
        <p:blipFill rotWithShape="1">
          <a:blip r:embed="rId6">
            <a:alphaModFix/>
          </a:blip>
          <a:srcRect/>
          <a:stretch/>
        </p:blipFill>
        <p:spPr>
          <a:xfrm>
            <a:off x="1513514" y="3234342"/>
            <a:ext cx="1169171" cy="711019"/>
          </a:xfrm>
          <a:prstGeom prst="rect">
            <a:avLst/>
          </a:prstGeom>
          <a:noFill/>
          <a:ln>
            <a:noFill/>
          </a:ln>
        </p:spPr>
      </p:pic>
      <p:pic>
        <p:nvPicPr>
          <p:cNvPr id="365" name="Google Shape;365;p3" descr="Paper Airplane Png - Yellow Paper Plane Png, Transparent Png - kindpng"/>
          <p:cNvPicPr preferRelativeResize="0"/>
          <p:nvPr/>
        </p:nvPicPr>
        <p:blipFill rotWithShape="1">
          <a:blip r:embed="rId6">
            <a:alphaModFix/>
          </a:blip>
          <a:srcRect/>
          <a:stretch/>
        </p:blipFill>
        <p:spPr>
          <a:xfrm>
            <a:off x="3721697" y="4546619"/>
            <a:ext cx="1169171" cy="711019"/>
          </a:xfrm>
          <a:prstGeom prst="rect">
            <a:avLst/>
          </a:prstGeom>
          <a:noFill/>
          <a:ln>
            <a:noFill/>
          </a:ln>
        </p:spPr>
      </p:pic>
      <p:sp>
        <p:nvSpPr>
          <p:cNvPr id="366" name="Google Shape;366;p3"/>
          <p:cNvSpPr txBox="1"/>
          <p:nvPr/>
        </p:nvSpPr>
        <p:spPr>
          <a:xfrm>
            <a:off x="4782625" y="4425096"/>
            <a:ext cx="6224216"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Biết</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được</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vẻ</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đẹp</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của</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cây</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gạo</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a:t>
            </a:r>
            <a:endParaRPr sz="3600" b="1"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20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1000"/>
                                        <p:tgtEl>
                                          <p:spTgt spid="361"/>
                                        </p:tgtEl>
                                      </p:cBhvr>
                                    </p:animEffect>
                                  </p:childTnLst>
                                </p:cTn>
                              </p:par>
                              <p:par>
                                <p:cTn id="13" presetID="2" presetClass="entr" presetSubtype="4" fill="hold" nodeType="withEffect">
                                  <p:stCondLst>
                                    <p:cond delay="0"/>
                                  </p:stCondLst>
                                  <p:childTnLst>
                                    <p:set>
                                      <p:cBhvr>
                                        <p:cTn id="14" dur="1" fill="hold">
                                          <p:stCondLst>
                                            <p:cond delay="0"/>
                                          </p:stCondLst>
                                        </p:cTn>
                                        <p:tgtEl>
                                          <p:spTgt spid="362"/>
                                        </p:tgtEl>
                                        <p:attrNameLst>
                                          <p:attrName>style.visibility</p:attrName>
                                        </p:attrNameLst>
                                      </p:cBhvr>
                                      <p:to>
                                        <p:strVal val="visible"/>
                                      </p:to>
                                    </p:set>
                                    <p:anim calcmode="lin" valueType="num">
                                      <p:cBhvr additive="base">
                                        <p:cTn id="15" dur="1300"/>
                                        <p:tgtEl>
                                          <p:spTgt spid="36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4"/>
                                        </p:tgtEl>
                                        <p:attrNameLst>
                                          <p:attrName>style.visibility</p:attrName>
                                        </p:attrNameLst>
                                      </p:cBhvr>
                                      <p:to>
                                        <p:strVal val="visible"/>
                                      </p:to>
                                    </p:set>
                                    <p:animEffect transition="in" filter="fade">
                                      <p:cBhvr>
                                        <p:cTn id="20" dur="1000"/>
                                        <p:tgtEl>
                                          <p:spTgt spid="364"/>
                                        </p:tgtEl>
                                      </p:cBhvr>
                                    </p:animEffect>
                                  </p:childTnLst>
                                </p:cTn>
                              </p:par>
                              <p:par>
                                <p:cTn id="21" presetID="2" presetClass="entr" presetSubtype="4" fill="hold" nodeType="withEffect">
                                  <p:stCondLst>
                                    <p:cond delay="0"/>
                                  </p:stCondLst>
                                  <p:childTnLst>
                                    <p:set>
                                      <p:cBhvr>
                                        <p:cTn id="22" dur="1" fill="hold">
                                          <p:stCondLst>
                                            <p:cond delay="0"/>
                                          </p:stCondLst>
                                        </p:cTn>
                                        <p:tgtEl>
                                          <p:spTgt spid="363"/>
                                        </p:tgtEl>
                                        <p:attrNameLst>
                                          <p:attrName>style.visibility</p:attrName>
                                        </p:attrNameLst>
                                      </p:cBhvr>
                                      <p:to>
                                        <p:strVal val="visible"/>
                                      </p:to>
                                    </p:set>
                                    <p:anim calcmode="lin" valueType="num">
                                      <p:cBhvr additive="base">
                                        <p:cTn id="23" dur="1400"/>
                                        <p:tgtEl>
                                          <p:spTgt spid="3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5"/>
                                        </p:tgtEl>
                                        <p:attrNameLst>
                                          <p:attrName>style.visibility</p:attrName>
                                        </p:attrNameLst>
                                      </p:cBhvr>
                                      <p:to>
                                        <p:strVal val="visible"/>
                                      </p:to>
                                    </p:set>
                                    <p:animEffect transition="in" filter="fade">
                                      <p:cBhvr>
                                        <p:cTn id="28" dur="1000"/>
                                        <p:tgtEl>
                                          <p:spTgt spid="365"/>
                                        </p:tgtEl>
                                      </p:cBhvr>
                                    </p:animEffect>
                                  </p:childTnLst>
                                </p:cTn>
                              </p:par>
                              <p:par>
                                <p:cTn id="29" presetID="10" presetClass="entr" presetSubtype="0" fill="hold" nodeType="withEffect">
                                  <p:stCondLst>
                                    <p:cond delay="0"/>
                                  </p:stCondLst>
                                  <p:childTnLst>
                                    <p:set>
                                      <p:cBhvr>
                                        <p:cTn id="30" dur="1" fill="hold">
                                          <p:stCondLst>
                                            <p:cond delay="0"/>
                                          </p:stCondLst>
                                        </p:cTn>
                                        <p:tgtEl>
                                          <p:spTgt spid="366"/>
                                        </p:tgtEl>
                                        <p:attrNameLst>
                                          <p:attrName>style.visibility</p:attrName>
                                        </p:attrNameLst>
                                      </p:cBhvr>
                                      <p:to>
                                        <p:strVal val="visible"/>
                                      </p:to>
                                    </p:set>
                                    <p:animEffect transition="in" filter="fade">
                                      <p:cBhvr>
                                        <p:cTn id="31"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
          <p:cNvPicPr preferRelativeResize="0"/>
          <p:nvPr/>
        </p:nvPicPr>
        <p:blipFill rotWithShape="1">
          <a:blip r:embed="rId3">
            <a:alphaModFix/>
          </a:blip>
          <a:srcRect/>
          <a:stretch/>
        </p:blipFill>
        <p:spPr>
          <a:xfrm>
            <a:off x="0" y="0"/>
            <a:ext cx="12192000" cy="6868160"/>
          </a:xfrm>
          <a:prstGeom prst="rect">
            <a:avLst/>
          </a:prstGeom>
          <a:noFill/>
          <a:ln>
            <a:noFill/>
          </a:ln>
        </p:spPr>
      </p:pic>
      <p:grpSp>
        <p:nvGrpSpPr>
          <p:cNvPr id="372" name="Google Shape;372;p4"/>
          <p:cNvGrpSpPr/>
          <p:nvPr/>
        </p:nvGrpSpPr>
        <p:grpSpPr>
          <a:xfrm>
            <a:off x="4815840" y="4434473"/>
            <a:ext cx="2606040" cy="1107997"/>
            <a:chOff x="4770120" y="4144913"/>
            <a:chExt cx="2606040" cy="1107997"/>
          </a:xfrm>
        </p:grpSpPr>
        <p:pic>
          <p:nvPicPr>
            <p:cNvPr id="373" name="Google Shape;373;p4"/>
            <p:cNvPicPr preferRelativeResize="0"/>
            <p:nvPr/>
          </p:nvPicPr>
          <p:blipFill rotWithShape="1">
            <a:blip r:embed="rId4">
              <a:alphaModFix/>
            </a:blip>
            <a:srcRect/>
            <a:stretch/>
          </p:blipFill>
          <p:spPr>
            <a:xfrm>
              <a:off x="4770120" y="4251960"/>
              <a:ext cx="2606040" cy="1000950"/>
            </a:xfrm>
            <a:prstGeom prst="rect">
              <a:avLst/>
            </a:prstGeom>
            <a:noFill/>
            <a:ln>
              <a:noFill/>
            </a:ln>
          </p:spPr>
        </p:pic>
        <p:sp>
          <p:nvSpPr>
            <p:cNvPr id="374" name="Google Shape;374;p4"/>
            <p:cNvSpPr txBox="1"/>
            <p:nvPr/>
          </p:nvSpPr>
          <p:spPr>
            <a:xfrm>
              <a:off x="5176546" y="4144913"/>
              <a:ext cx="162095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Arial"/>
                  <a:ea typeface="Arial"/>
                  <a:cs typeface="Arial"/>
                  <a:sym typeface="Arial"/>
                </a:rPr>
                <a:t>Đọc</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80" name="Google Shape;380;p5"/>
          <p:cNvGrpSpPr/>
          <p:nvPr/>
        </p:nvGrpSpPr>
        <p:grpSpPr>
          <a:xfrm flipH="1">
            <a:off x="-30480" y="-228600"/>
            <a:ext cx="9037320" cy="7086601"/>
            <a:chOff x="3154680" y="-1"/>
            <a:chExt cx="9037320" cy="6858001"/>
          </a:xfrm>
        </p:grpSpPr>
        <p:pic>
          <p:nvPicPr>
            <p:cNvPr id="381" name="Google Shape;381;p5"/>
            <p:cNvPicPr preferRelativeResize="0"/>
            <p:nvPr/>
          </p:nvPicPr>
          <p:blipFill rotWithShape="1">
            <a:blip r:embed="rId4">
              <a:alphaModFix/>
            </a:blip>
            <a:srcRect l="25875"/>
            <a:stretch/>
          </p:blipFill>
          <p:spPr>
            <a:xfrm>
              <a:off x="3154680" y="0"/>
              <a:ext cx="9037320" cy="6858000"/>
            </a:xfrm>
            <a:prstGeom prst="rect">
              <a:avLst/>
            </a:prstGeom>
            <a:noFill/>
            <a:ln>
              <a:noFill/>
            </a:ln>
          </p:spPr>
        </p:pic>
        <p:sp>
          <p:nvSpPr>
            <p:cNvPr id="382" name="Google Shape;382;p5"/>
            <p:cNvSpPr/>
            <p:nvPr/>
          </p:nvSpPr>
          <p:spPr>
            <a:xfrm>
              <a:off x="6996223" y="-1"/>
              <a:ext cx="4933507" cy="5061099"/>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5"/>
            <p:cNvSpPr/>
            <p:nvPr/>
          </p:nvSpPr>
          <p:spPr>
            <a:xfrm>
              <a:off x="6096000" y="2278911"/>
              <a:ext cx="5642344" cy="441960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84" name="Google Shape;384;p5"/>
          <p:cNvSpPr txBox="1"/>
          <p:nvPr/>
        </p:nvSpPr>
        <p:spPr>
          <a:xfrm>
            <a:off x="231790" y="762819"/>
            <a:ext cx="4427815" cy="1200329"/>
          </a:xfrm>
          <a:prstGeom prst="rect">
            <a:avLst/>
          </a:prstGeom>
          <a:noFill/>
          <a:ln>
            <a:noFill/>
          </a:ln>
        </p:spPr>
        <p:txBody>
          <a:bodyPr spcFirstLastPara="1" wrap="square" lIns="91425" tIns="45700" rIns="91425" bIns="45700" anchor="t" anchorCtr="0">
            <a:spAutoFit/>
          </a:bodyPr>
          <a:lstStyle/>
          <a:p>
            <a:pPr marL="742950" marR="0" lvl="0" indent="-742950" algn="ctr" rtl="0">
              <a:lnSpc>
                <a:spcPct val="150000"/>
              </a:lnSpc>
              <a:spcBef>
                <a:spcPts val="0"/>
              </a:spcBef>
              <a:spcAft>
                <a:spcPts val="0"/>
              </a:spcAft>
              <a:buClr>
                <a:srgbClr val="002060"/>
              </a:buClr>
              <a:buSzPts val="4800"/>
              <a:buFont typeface="Arial"/>
              <a:buAutoNum type="arabicPeriod"/>
            </a:pPr>
            <a:r>
              <a:rPr lang="vi-VN" sz="4800" b="1">
                <a:solidFill>
                  <a:srgbClr val="002060"/>
                </a:solidFill>
                <a:latin typeface="+mj-lt"/>
                <a:sym typeface="Arial"/>
              </a:rPr>
              <a:t>Khởi động</a:t>
            </a:r>
            <a:endParaRPr>
              <a:latin typeface="+mj-lt"/>
            </a:endParaRPr>
          </a:p>
        </p:txBody>
      </p:sp>
      <p:sp>
        <p:nvSpPr>
          <p:cNvPr id="385" name="Google Shape;385;p5"/>
          <p:cNvSpPr txBox="1"/>
          <p:nvPr/>
        </p:nvSpPr>
        <p:spPr>
          <a:xfrm>
            <a:off x="359060" y="2114372"/>
            <a:ext cx="455605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2</a:t>
            </a:r>
            <a:r>
              <a:rPr lang="vi-VN" sz="4800" b="1">
                <a:solidFill>
                  <a:srgbClr val="002060"/>
                </a:solidFill>
                <a:latin typeface="+mj-lt"/>
                <a:sym typeface="Arial"/>
              </a:rPr>
              <a:t>. Luyện đọc</a:t>
            </a:r>
            <a:endParaRPr>
              <a:latin typeface="+mj-lt"/>
            </a:endParaRPr>
          </a:p>
        </p:txBody>
      </p:sp>
      <p:sp>
        <p:nvSpPr>
          <p:cNvPr id="386" name="Google Shape;386;p5"/>
          <p:cNvSpPr txBox="1"/>
          <p:nvPr/>
        </p:nvSpPr>
        <p:spPr>
          <a:xfrm>
            <a:off x="645329" y="3575566"/>
            <a:ext cx="570540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3</a:t>
            </a:r>
            <a:r>
              <a:rPr lang="vi-VN" sz="4800" b="1">
                <a:solidFill>
                  <a:srgbClr val="002060"/>
                </a:solidFill>
                <a:latin typeface="+mj-lt"/>
                <a:sym typeface="Arial"/>
              </a:rPr>
              <a:t>. Trả lời câu hỏi</a:t>
            </a:r>
            <a:endParaRPr>
              <a:latin typeface="+mj-lt"/>
            </a:endParaRPr>
          </a:p>
        </p:txBody>
      </p:sp>
      <p:sp>
        <p:nvSpPr>
          <p:cNvPr id="387" name="Google Shape;387;p5"/>
          <p:cNvSpPr txBox="1"/>
          <p:nvPr/>
        </p:nvSpPr>
        <p:spPr>
          <a:xfrm>
            <a:off x="735043" y="4562019"/>
            <a:ext cx="553068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4</a:t>
            </a:r>
            <a:r>
              <a:rPr lang="vi-VN" sz="4800" b="1">
                <a:solidFill>
                  <a:srgbClr val="002060"/>
                </a:solidFill>
                <a:latin typeface="+mj-lt"/>
                <a:sym typeface="Arial"/>
              </a:rPr>
              <a:t>. Luyện đọc lại</a:t>
            </a:r>
            <a:endParaRPr>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800" advTm="3867">
        <p:circle/>
      </p:transition>
    </mc:Choice>
    <mc:Fallback xmlns="">
      <p:transition spd="slow" advTm="3867">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 calcmode="lin" valueType="num">
                                      <p:cBhvr additive="base">
                                        <p:cTn id="7" dur="500"/>
                                        <p:tgtEl>
                                          <p:spTgt spid="38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 calcmode="lin" valueType="num">
                                      <p:cBhvr additive="base">
                                        <p:cTn id="12" dur="500"/>
                                        <p:tgtEl>
                                          <p:spTgt spid="38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86"/>
                                        </p:tgtEl>
                                        <p:attrNameLst>
                                          <p:attrName>style.visibility</p:attrName>
                                        </p:attrNameLst>
                                      </p:cBhvr>
                                      <p:to>
                                        <p:strVal val="visible"/>
                                      </p:to>
                                    </p:set>
                                    <p:anim calcmode="lin" valueType="num">
                                      <p:cBhvr additive="base">
                                        <p:cTn id="17" dur="500"/>
                                        <p:tgtEl>
                                          <p:spTgt spid="38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87"/>
                                        </p:tgtEl>
                                        <p:attrNameLst>
                                          <p:attrName>style.visibility</p:attrName>
                                        </p:attrNameLst>
                                      </p:cBhvr>
                                      <p:to>
                                        <p:strVal val="visible"/>
                                      </p:to>
                                    </p:set>
                                    <p:anim calcmode="lin" valueType="num">
                                      <p:cBhvr additive="base">
                                        <p:cTn id="22" dur="500"/>
                                        <p:tgtEl>
                                          <p:spTgt spid="3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93" name="Google Shape;393;p6"/>
          <p:cNvGrpSpPr/>
          <p:nvPr/>
        </p:nvGrpSpPr>
        <p:grpSpPr>
          <a:xfrm>
            <a:off x="2026921" y="304800"/>
            <a:ext cx="7741920" cy="1584960"/>
            <a:chOff x="2741537" y="366920"/>
            <a:chExt cx="5706318" cy="1022067"/>
          </a:xfrm>
        </p:grpSpPr>
        <p:pic>
          <p:nvPicPr>
            <p:cNvPr id="394" name="Google Shape;394;p6"/>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395" name="Google Shape;395;p6"/>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Khởi động</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01" name="Google Shape;401;p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7"/>
          <p:cNvSpPr txBox="1"/>
          <p:nvPr/>
        </p:nvSpPr>
        <p:spPr>
          <a:xfrm>
            <a:off x="638900" y="1804449"/>
            <a:ext cx="11263540"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b="1">
                <a:solidFill>
                  <a:srgbClr val="FF0000"/>
                </a:solidFill>
                <a:latin typeface="Arial"/>
                <a:ea typeface="Arial"/>
                <a:cs typeface="Arial"/>
                <a:sym typeface="Arial"/>
              </a:rPr>
              <a:t> </a:t>
            </a:r>
            <a:r>
              <a:rPr lang="en-US" sz="3200" b="1">
                <a:solidFill>
                  <a:srgbClr val="002060"/>
                </a:solidFill>
                <a:latin typeface="Arial"/>
                <a:ea typeface="Arial"/>
                <a:cs typeface="Arial"/>
                <a:sym typeface="Arial"/>
              </a:rPr>
              <a:t>Nói về đặc điểm nổi bật của một loài cây mà em quan sát được.</a:t>
            </a:r>
            <a:endParaRPr sz="3200" b="1">
              <a:solidFill>
                <a:srgbClr val="002060"/>
              </a:solidFill>
              <a:latin typeface="Arial"/>
              <a:ea typeface="Arial"/>
              <a:cs typeface="Arial"/>
              <a:sym typeface="Arial"/>
            </a:endParaRPr>
          </a:p>
        </p:txBody>
      </p:sp>
    </p:spTree>
  </p:cSld>
  <p:clrMapOvr>
    <a:masterClrMapping/>
  </p:clrMapOvr>
  <p:transition spd="slow" advTm="5216">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5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3"/>
                                        </p:tgtEl>
                                      </p:cBhvr>
                                    </p:animEffect>
                                    <p:set>
                                      <p:cBhvr>
                                        <p:cTn id="12" dur="1" fill="hold">
                                          <p:stCondLst>
                                            <p:cond delay="500"/>
                                          </p:stCondLst>
                                        </p:cTn>
                                        <p:tgtEl>
                                          <p:spTgt spid="4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8"/>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411" name="Google Shape;411;p8"/>
          <p:cNvGrpSpPr/>
          <p:nvPr/>
        </p:nvGrpSpPr>
        <p:grpSpPr>
          <a:xfrm>
            <a:off x="2026921" y="304800"/>
            <a:ext cx="7741920" cy="1584960"/>
            <a:chOff x="2741537" y="366920"/>
            <a:chExt cx="5706318" cy="1022067"/>
          </a:xfrm>
        </p:grpSpPr>
        <p:pic>
          <p:nvPicPr>
            <p:cNvPr id="412" name="Google Shape;412;p8"/>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413" name="Google Shape;413;p8"/>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1111</Words>
  <Application>Microsoft Office PowerPoint</Application>
  <PresentationFormat>Widescreen</PresentationFormat>
  <Paragraphs>67</Paragraphs>
  <Slides>28</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Pattaya</vt:lpstr>
      <vt:lpstr>Open Sans</vt:lpstr>
      <vt:lpstr>Times New Roman</vt:lpstr>
      <vt:lpstr>Arial</vt:lpstr>
      <vt:lpstr>Calibri</vt:lpstr>
      <vt:lpstr>Fleur De Leah</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Admin</cp:lastModifiedBy>
  <cp:revision>17</cp:revision>
  <dcterms:created xsi:type="dcterms:W3CDTF">2022-06-20T17:20:13Z</dcterms:created>
  <dcterms:modified xsi:type="dcterms:W3CDTF">2024-01-31T01:25:15Z</dcterms:modified>
</cp:coreProperties>
</file>