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70" r:id="rId6"/>
    <p:sldId id="263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FC908-D6A5-4B22-A819-EC8CB10414B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EEBF3-BEA7-4F6E-AFA7-8C8E68ABB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105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643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7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C8812-A0D4-426C-A287-927A95033C0B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68"/>
          <p:cNvSpPr txBox="1">
            <a:spLocks/>
          </p:cNvSpPr>
          <p:nvPr/>
        </p:nvSpPr>
        <p:spPr>
          <a:xfrm>
            <a:off x="3564320" y="2971949"/>
            <a:ext cx="5700032" cy="1636699"/>
          </a:xfrm>
          <a:prstGeom prst="rect">
            <a:avLst/>
          </a:prstGeom>
        </p:spPr>
        <p:txBody>
          <a:bodyPr vert="horz" wrap="square" lIns="0" tIns="96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3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3392" y="356659"/>
            <a:ext cx="10465163" cy="5856651"/>
            <a:chOff x="467544" y="123478"/>
            <a:chExt cx="7848872" cy="43924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23478"/>
              <a:ext cx="7848872" cy="43924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339752" y="2228962"/>
              <a:ext cx="5413876" cy="191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4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nếu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trước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nghìn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trăm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chục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đơn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vị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ngược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lại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thế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nào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tròn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nghìn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52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616" y="2372883"/>
            <a:ext cx="7104789" cy="160043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3"/>
                </a:solidFill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0" y="2660915"/>
            <a:ext cx="2809824" cy="2884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55" y="3004995"/>
            <a:ext cx="4039967" cy="38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66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9509" y="1197327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23728" y="2737235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58389" y="1829719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12224" y="3529943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</a:t>
            </a: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297738"/>
              </p:ext>
            </p:extLst>
          </p:nvPr>
        </p:nvGraphicFramePr>
        <p:xfrm>
          <a:off x="2255574" y="546098"/>
          <a:ext cx="8544948" cy="513739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36237">
                  <a:extLst>
                    <a:ext uri="{9D8B030D-6E8A-4147-A177-3AD203B41FA5}">
                      <a16:colId xmlns:a16="http://schemas.microsoft.com/office/drawing/2014/main" val="320780197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126780933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191994056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2185217758"/>
                    </a:ext>
                  </a:extLst>
                </a:gridCol>
              </a:tblGrid>
              <a:tr h="99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93015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76965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6532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31638" y="2264211"/>
            <a:ext cx="1163445" cy="2095500"/>
            <a:chOff x="2187248" y="2368277"/>
            <a:chExt cx="872584" cy="1571625"/>
          </a:xfrm>
        </p:grpSpPr>
        <p:sp>
          <p:nvSpPr>
            <p:cNvPr id="5" name="Rectangle 4"/>
            <p:cNvSpPr/>
            <p:nvPr/>
          </p:nvSpPr>
          <p:spPr>
            <a:xfrm>
              <a:off x="2195736" y="3507854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7248" y="2892152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87248" y="2368277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4784" y="1944133"/>
            <a:ext cx="937611" cy="2460201"/>
            <a:chOff x="3851920" y="2109341"/>
            <a:chExt cx="703208" cy="1845151"/>
          </a:xfrm>
        </p:grpSpPr>
        <p:sp>
          <p:nvSpPr>
            <p:cNvPr id="9" name="Rectangle 8"/>
            <p:cNvSpPr/>
            <p:nvPr/>
          </p:nvSpPr>
          <p:spPr>
            <a:xfrm>
              <a:off x="3851920" y="3579862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920" y="3108176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1920" y="2624147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1920" y="2109341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01936" y="3200499"/>
            <a:ext cx="852917" cy="1159212"/>
            <a:chOff x="5591056" y="3090401"/>
            <a:chExt cx="639688" cy="869409"/>
          </a:xfrm>
        </p:grpSpPr>
        <p:sp>
          <p:nvSpPr>
            <p:cNvPr id="13" name="Rectangle 12"/>
            <p:cNvSpPr/>
            <p:nvPr/>
          </p:nvSpPr>
          <p:spPr>
            <a:xfrm>
              <a:off x="5591056" y="3585180"/>
              <a:ext cx="63968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1056" y="3090401"/>
              <a:ext cx="63968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264352" y="3896003"/>
            <a:ext cx="852917" cy="49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00542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21867" y="4776838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46672" y="4704382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72712" y="4704382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529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3339" y="164637"/>
            <a:ext cx="2304256" cy="960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66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2044" y="1412777"/>
            <a:ext cx="3626057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9670" y="2852936"/>
            <a:ext cx="6223381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Sóc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tìm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nhà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482">
            <a:off x="-83065" y="2434511"/>
            <a:ext cx="4185120" cy="418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755" y="2978827"/>
            <a:ext cx="3340245" cy="43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531657"/>
      </p:ext>
    </p:extLst>
  </p:cSld>
  <p:clrMapOvr>
    <a:masterClrMapping/>
  </p:clrMapOvr>
  <p:transition spd="slow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911424" y="1421029"/>
            <a:ext cx="9889099" cy="425265"/>
            <a:chOff x="755576" y="843558"/>
            <a:chExt cx="6984776" cy="216024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755576" y="915566"/>
              <a:ext cx="698477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31640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79712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4350" y="888905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6467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23928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7200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20072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940152" y="86129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732240" y="84355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66912" y="26124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99456" y="4005064"/>
            <a:ext cx="9313035" cy="290771"/>
            <a:chOff x="755576" y="843558"/>
            <a:chExt cx="6984776" cy="218078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755576" y="915566"/>
              <a:ext cx="698477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31640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979712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627784" y="917620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75856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923928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7200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220072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40152" y="86129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32240" y="84355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246967" y="1912691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64512" y="1873526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19669" y="1885351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52237" y="1871697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1424" y="4479331"/>
            <a:ext cx="98890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4998    4999           5001                       5004                 5006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78816" y="1882253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95373" y="1857041"/>
            <a:ext cx="12419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17303" y="1850031"/>
            <a:ext cx="11264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99240" y="1835469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941418" y="1855546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67675" y="4479331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95372" y="4454507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59963" y="4454507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84166" y="4481806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5004</a:t>
            </a:r>
          </a:p>
        </p:txBody>
      </p:sp>
    </p:spTree>
    <p:extLst>
      <p:ext uri="{BB962C8B-B14F-4D97-AF65-F5344CB8AC3E}">
        <p14:creationId xmlns:p14="http://schemas.microsoft.com/office/powerpoint/2010/main" val="1126362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71" y="26064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9403" y="1700808"/>
          <a:ext cx="10412824" cy="321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819">
                  <a:extLst>
                    <a:ext uri="{9D8B030D-6E8A-4147-A177-3AD203B41FA5}">
                      <a16:colId xmlns:a16="http://schemas.microsoft.com/office/drawing/2014/main" val="3201427731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36548152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51667963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198058206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35853649"/>
                    </a:ext>
                  </a:extLst>
                </a:gridCol>
                <a:gridCol w="3648408">
                  <a:extLst>
                    <a:ext uri="{9D8B030D-6E8A-4147-A177-3AD203B41FA5}">
                      <a16:colId xmlns:a16="http://schemas.microsoft.com/office/drawing/2014/main" val="390637037"/>
                    </a:ext>
                  </a:extLst>
                </a:gridCol>
              </a:tblGrid>
              <a:tr h="93472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0617395"/>
                  </a:ext>
                </a:extLst>
              </a:tr>
              <a:tr h="1177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217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577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92011" y="28529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6742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2011" y="398531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5630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336" y="3985319"/>
            <a:ext cx="8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9723" y="3985318"/>
            <a:ext cx="8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6026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41" y="1747877"/>
            <a:ext cx="8822220" cy="31683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99456" y="260648"/>
            <a:ext cx="9409045" cy="134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1679509" y="4965171"/>
            <a:ext cx="8502483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63551" y="5253203"/>
            <a:ext cx="7734397" cy="134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826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39616" y="1604797"/>
            <a:ext cx="7104789" cy="29763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图片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1123493" y="2161466"/>
            <a:ext cx="4975672" cy="70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308</Words>
  <Application>Microsoft Office PowerPoint</Application>
  <PresentationFormat>Widescreen</PresentationFormat>
  <Paragraphs>82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2022-08-02T09:47:45Z</dcterms:created>
  <dcterms:modified xsi:type="dcterms:W3CDTF">2024-01-15T03:52:04Z</dcterms:modified>
</cp:coreProperties>
</file>