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0" r:id="rId3"/>
    <p:sldId id="262" r:id="rId4"/>
    <p:sldId id="258" r:id="rId5"/>
    <p:sldId id="259" r:id="rId6"/>
    <p:sldId id="265" r:id="rId7"/>
    <p:sldId id="263" r:id="rId8"/>
    <p:sldId id="261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1C654-64B1-4F74-8630-DEA4458426B9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2FC00-EE60-45BA-BC6A-6FAC53CBE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80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1C654-64B1-4F74-8630-DEA4458426B9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2FC00-EE60-45BA-BC6A-6FAC53CBE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762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1C654-64B1-4F74-8630-DEA4458426B9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2FC00-EE60-45BA-BC6A-6FAC53CBE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679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26B54F-3782-487E-955A-7E2F9E9EBB0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8792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7D9964-857C-44C1-AA92-AD3F723A475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5949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237F0B-23D4-4B4E-BB20-75A139B6A62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6945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6130D4-965E-45CD-8278-4BB18C5D4BB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8449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86C7D3-CEEC-43F4-87DD-CC8B9663A6A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9913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319C92-B97C-4E83-A96C-08562F4398D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7961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071BE6-822C-414C-ACF9-1B91500AAB5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0631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87481C-0699-4B35-B182-520752F6DA3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854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1C654-64B1-4F74-8630-DEA4458426B9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2FC00-EE60-45BA-BC6A-6FAC53CBE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6146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465148-3356-4E11-AFBE-94F83078DD6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4313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4EE6CC-C6EF-4AA1-9A1E-B0CABDC4EBF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8708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D775A8-83CE-4E6E-90A0-5598C844699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633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1C654-64B1-4F74-8630-DEA4458426B9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2FC00-EE60-45BA-BC6A-6FAC53CBE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341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1C654-64B1-4F74-8630-DEA4458426B9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2FC00-EE60-45BA-BC6A-6FAC53CBE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9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1C654-64B1-4F74-8630-DEA4458426B9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2FC00-EE60-45BA-BC6A-6FAC53CBE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058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1C654-64B1-4F74-8630-DEA4458426B9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2FC00-EE60-45BA-BC6A-6FAC53CBE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246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1C654-64B1-4F74-8630-DEA4458426B9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2FC00-EE60-45BA-BC6A-6FAC53CBE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407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1C654-64B1-4F74-8630-DEA4458426B9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2FC00-EE60-45BA-BC6A-6FAC53CBE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331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1C654-64B1-4F74-8630-DEA4458426B9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2FC00-EE60-45BA-BC6A-6FAC53CBE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493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E1C654-64B1-4F74-8630-DEA4458426B9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72FC00-EE60-45BA-BC6A-6FAC53CBE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466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DB9942-8207-4768-8E35-5DAA9E706B8A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592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4" descr="flower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828675"/>
            <a:ext cx="16002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6" name="Group 5"/>
          <p:cNvGrpSpPr>
            <a:grpSpLocks/>
          </p:cNvGrpSpPr>
          <p:nvPr/>
        </p:nvGrpSpPr>
        <p:grpSpPr bwMode="auto">
          <a:xfrm rot="-1483798">
            <a:off x="838200" y="752475"/>
            <a:ext cx="609600" cy="533400"/>
            <a:chOff x="4755" y="443"/>
            <a:chExt cx="200" cy="392"/>
          </a:xfrm>
        </p:grpSpPr>
        <p:sp>
          <p:nvSpPr>
            <p:cNvPr id="3103" name="Freeform 6"/>
            <p:cNvSpPr>
              <a:spLocks/>
            </p:cNvSpPr>
            <p:nvPr/>
          </p:nvSpPr>
          <p:spPr bwMode="auto">
            <a:xfrm rot="1699937">
              <a:off x="4776" y="443"/>
              <a:ext cx="179" cy="353"/>
            </a:xfrm>
            <a:custGeom>
              <a:avLst/>
              <a:gdLst>
                <a:gd name="T0" fmla="*/ 3 w 409"/>
                <a:gd name="T1" fmla="*/ 11 h 658"/>
                <a:gd name="T2" fmla="*/ 13 w 409"/>
                <a:gd name="T3" fmla="*/ 70 h 658"/>
                <a:gd name="T4" fmla="*/ 66 w 409"/>
                <a:gd name="T5" fmla="*/ 160 h 658"/>
                <a:gd name="T6" fmla="*/ 73 w 409"/>
                <a:gd name="T7" fmla="*/ 167 h 658"/>
                <a:gd name="T8" fmla="*/ 32 w 409"/>
                <a:gd name="T9" fmla="*/ 26 h 658"/>
                <a:gd name="T10" fmla="*/ 3 w 409"/>
                <a:gd name="T11" fmla="*/ 1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104" name="Freeform 7"/>
            <p:cNvSpPr>
              <a:spLocks/>
            </p:cNvSpPr>
            <p:nvPr/>
          </p:nvSpPr>
          <p:spPr bwMode="auto">
            <a:xfrm rot="2146665">
              <a:off x="4755" y="518"/>
              <a:ext cx="91" cy="317"/>
            </a:xfrm>
            <a:custGeom>
              <a:avLst/>
              <a:gdLst>
                <a:gd name="T0" fmla="*/ 1 w 409"/>
                <a:gd name="T1" fmla="*/ 9 h 658"/>
                <a:gd name="T2" fmla="*/ 3 w 409"/>
                <a:gd name="T3" fmla="*/ 57 h 658"/>
                <a:gd name="T4" fmla="*/ 17 w 409"/>
                <a:gd name="T5" fmla="*/ 129 h 658"/>
                <a:gd name="T6" fmla="*/ 19 w 409"/>
                <a:gd name="T7" fmla="*/ 134 h 658"/>
                <a:gd name="T8" fmla="*/ 8 w 409"/>
                <a:gd name="T9" fmla="*/ 21 h 658"/>
                <a:gd name="T10" fmla="*/ 1 w 409"/>
                <a:gd name="T11" fmla="*/ 9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99F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3077" name="Group 8"/>
          <p:cNvGrpSpPr>
            <a:grpSpLocks/>
          </p:cNvGrpSpPr>
          <p:nvPr/>
        </p:nvGrpSpPr>
        <p:grpSpPr bwMode="auto">
          <a:xfrm rot="-3471247">
            <a:off x="-190500" y="419100"/>
            <a:ext cx="1066800" cy="685800"/>
            <a:chOff x="4733" y="799"/>
            <a:chExt cx="388" cy="353"/>
          </a:xfrm>
        </p:grpSpPr>
        <p:sp>
          <p:nvSpPr>
            <p:cNvPr id="3100" name="Freeform 9"/>
            <p:cNvSpPr>
              <a:spLocks/>
            </p:cNvSpPr>
            <p:nvPr/>
          </p:nvSpPr>
          <p:spPr bwMode="auto">
            <a:xfrm rot="2108015">
              <a:off x="4942" y="799"/>
              <a:ext cx="179" cy="353"/>
            </a:xfrm>
            <a:custGeom>
              <a:avLst/>
              <a:gdLst>
                <a:gd name="T0" fmla="*/ 3 w 409"/>
                <a:gd name="T1" fmla="*/ 11 h 658"/>
                <a:gd name="T2" fmla="*/ 13 w 409"/>
                <a:gd name="T3" fmla="*/ 70 h 658"/>
                <a:gd name="T4" fmla="*/ 66 w 409"/>
                <a:gd name="T5" fmla="*/ 160 h 658"/>
                <a:gd name="T6" fmla="*/ 73 w 409"/>
                <a:gd name="T7" fmla="*/ 167 h 658"/>
                <a:gd name="T8" fmla="*/ 32 w 409"/>
                <a:gd name="T9" fmla="*/ 26 h 658"/>
                <a:gd name="T10" fmla="*/ 3 w 409"/>
                <a:gd name="T11" fmla="*/ 1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101" name="Freeform 10"/>
            <p:cNvSpPr>
              <a:spLocks/>
            </p:cNvSpPr>
            <p:nvPr/>
          </p:nvSpPr>
          <p:spPr bwMode="auto">
            <a:xfrm rot="4401636">
              <a:off x="4820" y="808"/>
              <a:ext cx="179" cy="353"/>
            </a:xfrm>
            <a:custGeom>
              <a:avLst/>
              <a:gdLst>
                <a:gd name="T0" fmla="*/ 3 w 409"/>
                <a:gd name="T1" fmla="*/ 11 h 658"/>
                <a:gd name="T2" fmla="*/ 13 w 409"/>
                <a:gd name="T3" fmla="*/ 70 h 658"/>
                <a:gd name="T4" fmla="*/ 66 w 409"/>
                <a:gd name="T5" fmla="*/ 160 h 658"/>
                <a:gd name="T6" fmla="*/ 73 w 409"/>
                <a:gd name="T7" fmla="*/ 167 h 658"/>
                <a:gd name="T8" fmla="*/ 32 w 409"/>
                <a:gd name="T9" fmla="*/ 26 h 658"/>
                <a:gd name="T10" fmla="*/ 3 w 409"/>
                <a:gd name="T11" fmla="*/ 1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102" name="Freeform 11"/>
            <p:cNvSpPr>
              <a:spLocks/>
            </p:cNvSpPr>
            <p:nvPr/>
          </p:nvSpPr>
          <p:spPr bwMode="auto">
            <a:xfrm rot="728459">
              <a:off x="5002" y="913"/>
              <a:ext cx="105" cy="231"/>
            </a:xfrm>
            <a:custGeom>
              <a:avLst/>
              <a:gdLst>
                <a:gd name="T0" fmla="*/ 1 w 409"/>
                <a:gd name="T1" fmla="*/ 5 h 658"/>
                <a:gd name="T2" fmla="*/ 4 w 409"/>
                <a:gd name="T3" fmla="*/ 30 h 658"/>
                <a:gd name="T4" fmla="*/ 23 w 409"/>
                <a:gd name="T5" fmla="*/ 68 h 658"/>
                <a:gd name="T6" fmla="*/ 25 w 409"/>
                <a:gd name="T7" fmla="*/ 72 h 658"/>
                <a:gd name="T8" fmla="*/ 11 w 409"/>
                <a:gd name="T9" fmla="*/ 11 h 658"/>
                <a:gd name="T10" fmla="*/ 1 w 409"/>
                <a:gd name="T11" fmla="*/ 5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pic>
        <p:nvPicPr>
          <p:cNvPr id="3078" name="Picture 12" descr="flower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828675"/>
            <a:ext cx="16002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9" name="Group 13"/>
          <p:cNvGrpSpPr>
            <a:grpSpLocks/>
          </p:cNvGrpSpPr>
          <p:nvPr/>
        </p:nvGrpSpPr>
        <p:grpSpPr bwMode="auto">
          <a:xfrm>
            <a:off x="127794" y="935038"/>
            <a:ext cx="558006" cy="1350962"/>
            <a:chOff x="336" y="144"/>
            <a:chExt cx="528" cy="899"/>
          </a:xfrm>
        </p:grpSpPr>
        <p:grpSp>
          <p:nvGrpSpPr>
            <p:cNvPr id="3095" name="Group 14"/>
            <p:cNvGrpSpPr>
              <a:grpSpLocks/>
            </p:cNvGrpSpPr>
            <p:nvPr/>
          </p:nvGrpSpPr>
          <p:grpSpPr bwMode="auto">
            <a:xfrm rot="-3471247">
              <a:off x="312" y="264"/>
              <a:ext cx="672" cy="432"/>
              <a:chOff x="4733" y="799"/>
              <a:chExt cx="388" cy="353"/>
            </a:xfrm>
          </p:grpSpPr>
          <p:sp>
            <p:nvSpPr>
              <p:cNvPr id="3097" name="Freeform 15"/>
              <p:cNvSpPr>
                <a:spLocks/>
              </p:cNvSpPr>
              <p:nvPr/>
            </p:nvSpPr>
            <p:spPr bwMode="auto">
              <a:xfrm rot="2108015">
                <a:off x="4942" y="799"/>
                <a:ext cx="179" cy="353"/>
              </a:xfrm>
              <a:custGeom>
                <a:avLst/>
                <a:gdLst>
                  <a:gd name="T0" fmla="*/ 3 w 409"/>
                  <a:gd name="T1" fmla="*/ 11 h 658"/>
                  <a:gd name="T2" fmla="*/ 13 w 409"/>
                  <a:gd name="T3" fmla="*/ 70 h 658"/>
                  <a:gd name="T4" fmla="*/ 66 w 409"/>
                  <a:gd name="T5" fmla="*/ 160 h 658"/>
                  <a:gd name="T6" fmla="*/ 73 w 409"/>
                  <a:gd name="T7" fmla="*/ 167 h 658"/>
                  <a:gd name="T8" fmla="*/ 32 w 409"/>
                  <a:gd name="T9" fmla="*/ 26 h 658"/>
                  <a:gd name="T10" fmla="*/ 3 w 409"/>
                  <a:gd name="T11" fmla="*/ 11 h 65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09"/>
                  <a:gd name="T19" fmla="*/ 0 h 658"/>
                  <a:gd name="T20" fmla="*/ 409 w 409"/>
                  <a:gd name="T21" fmla="*/ 658 h 65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09" h="658">
                    <a:moveTo>
                      <a:pt x="17" y="38"/>
                    </a:moveTo>
                    <a:cubicBezTo>
                      <a:pt x="0" y="64"/>
                      <a:pt x="13" y="159"/>
                      <a:pt x="67" y="245"/>
                    </a:cubicBezTo>
                    <a:cubicBezTo>
                      <a:pt x="121" y="331"/>
                      <a:pt x="292" y="500"/>
                      <a:pt x="344" y="556"/>
                    </a:cubicBezTo>
                    <a:cubicBezTo>
                      <a:pt x="396" y="612"/>
                      <a:pt x="409" y="658"/>
                      <a:pt x="380" y="580"/>
                    </a:cubicBezTo>
                    <a:cubicBezTo>
                      <a:pt x="351" y="502"/>
                      <a:pt x="227" y="180"/>
                      <a:pt x="167" y="90"/>
                    </a:cubicBezTo>
                    <a:cubicBezTo>
                      <a:pt x="107" y="0"/>
                      <a:pt x="33" y="13"/>
                      <a:pt x="17" y="38"/>
                    </a:cubicBezTo>
                    <a:close/>
                  </a:path>
                </a:pathLst>
              </a:custGeom>
              <a:solidFill>
                <a:srgbClr val="00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098" name="Freeform 16"/>
              <p:cNvSpPr>
                <a:spLocks/>
              </p:cNvSpPr>
              <p:nvPr/>
            </p:nvSpPr>
            <p:spPr bwMode="auto">
              <a:xfrm rot="4401636">
                <a:off x="4820" y="808"/>
                <a:ext cx="179" cy="353"/>
              </a:xfrm>
              <a:custGeom>
                <a:avLst/>
                <a:gdLst>
                  <a:gd name="T0" fmla="*/ 3 w 409"/>
                  <a:gd name="T1" fmla="*/ 11 h 658"/>
                  <a:gd name="T2" fmla="*/ 13 w 409"/>
                  <a:gd name="T3" fmla="*/ 70 h 658"/>
                  <a:gd name="T4" fmla="*/ 66 w 409"/>
                  <a:gd name="T5" fmla="*/ 160 h 658"/>
                  <a:gd name="T6" fmla="*/ 73 w 409"/>
                  <a:gd name="T7" fmla="*/ 167 h 658"/>
                  <a:gd name="T8" fmla="*/ 32 w 409"/>
                  <a:gd name="T9" fmla="*/ 26 h 658"/>
                  <a:gd name="T10" fmla="*/ 3 w 409"/>
                  <a:gd name="T11" fmla="*/ 11 h 65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09"/>
                  <a:gd name="T19" fmla="*/ 0 h 658"/>
                  <a:gd name="T20" fmla="*/ 409 w 409"/>
                  <a:gd name="T21" fmla="*/ 658 h 65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09" h="658">
                    <a:moveTo>
                      <a:pt x="17" y="38"/>
                    </a:moveTo>
                    <a:cubicBezTo>
                      <a:pt x="0" y="64"/>
                      <a:pt x="13" y="159"/>
                      <a:pt x="67" y="245"/>
                    </a:cubicBezTo>
                    <a:cubicBezTo>
                      <a:pt x="121" y="331"/>
                      <a:pt x="292" y="500"/>
                      <a:pt x="344" y="556"/>
                    </a:cubicBezTo>
                    <a:cubicBezTo>
                      <a:pt x="396" y="612"/>
                      <a:pt x="409" y="658"/>
                      <a:pt x="380" y="580"/>
                    </a:cubicBezTo>
                    <a:cubicBezTo>
                      <a:pt x="351" y="502"/>
                      <a:pt x="227" y="180"/>
                      <a:pt x="167" y="90"/>
                    </a:cubicBezTo>
                    <a:cubicBezTo>
                      <a:pt x="107" y="0"/>
                      <a:pt x="33" y="13"/>
                      <a:pt x="17" y="38"/>
                    </a:cubicBez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099" name="Freeform 17"/>
              <p:cNvSpPr>
                <a:spLocks/>
              </p:cNvSpPr>
              <p:nvPr/>
            </p:nvSpPr>
            <p:spPr bwMode="auto">
              <a:xfrm rot="728459">
                <a:off x="5002" y="913"/>
                <a:ext cx="105" cy="231"/>
              </a:xfrm>
              <a:custGeom>
                <a:avLst/>
                <a:gdLst>
                  <a:gd name="T0" fmla="*/ 1 w 409"/>
                  <a:gd name="T1" fmla="*/ 5 h 658"/>
                  <a:gd name="T2" fmla="*/ 4 w 409"/>
                  <a:gd name="T3" fmla="*/ 30 h 658"/>
                  <a:gd name="T4" fmla="*/ 23 w 409"/>
                  <a:gd name="T5" fmla="*/ 68 h 658"/>
                  <a:gd name="T6" fmla="*/ 25 w 409"/>
                  <a:gd name="T7" fmla="*/ 72 h 658"/>
                  <a:gd name="T8" fmla="*/ 11 w 409"/>
                  <a:gd name="T9" fmla="*/ 11 h 658"/>
                  <a:gd name="T10" fmla="*/ 1 w 409"/>
                  <a:gd name="T11" fmla="*/ 5 h 65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09"/>
                  <a:gd name="T19" fmla="*/ 0 h 658"/>
                  <a:gd name="T20" fmla="*/ 409 w 409"/>
                  <a:gd name="T21" fmla="*/ 658 h 65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09" h="658">
                    <a:moveTo>
                      <a:pt x="17" y="38"/>
                    </a:moveTo>
                    <a:cubicBezTo>
                      <a:pt x="0" y="64"/>
                      <a:pt x="13" y="159"/>
                      <a:pt x="67" y="245"/>
                    </a:cubicBezTo>
                    <a:cubicBezTo>
                      <a:pt x="121" y="331"/>
                      <a:pt x="292" y="500"/>
                      <a:pt x="344" y="556"/>
                    </a:cubicBezTo>
                    <a:cubicBezTo>
                      <a:pt x="396" y="612"/>
                      <a:pt x="409" y="658"/>
                      <a:pt x="380" y="580"/>
                    </a:cubicBezTo>
                    <a:cubicBezTo>
                      <a:pt x="351" y="502"/>
                      <a:pt x="227" y="180"/>
                      <a:pt x="167" y="90"/>
                    </a:cubicBezTo>
                    <a:cubicBezTo>
                      <a:pt x="107" y="0"/>
                      <a:pt x="33" y="13"/>
                      <a:pt x="17" y="38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096" name="Freeform 18"/>
            <p:cNvSpPr>
              <a:spLocks/>
            </p:cNvSpPr>
            <p:nvPr/>
          </p:nvSpPr>
          <p:spPr bwMode="auto">
            <a:xfrm rot="4401636">
              <a:off x="423" y="777"/>
              <a:ext cx="179" cy="353"/>
            </a:xfrm>
            <a:custGeom>
              <a:avLst/>
              <a:gdLst>
                <a:gd name="T0" fmla="*/ 3 w 409"/>
                <a:gd name="T1" fmla="*/ 11 h 658"/>
                <a:gd name="T2" fmla="*/ 13 w 409"/>
                <a:gd name="T3" fmla="*/ 70 h 658"/>
                <a:gd name="T4" fmla="*/ 66 w 409"/>
                <a:gd name="T5" fmla="*/ 160 h 658"/>
                <a:gd name="T6" fmla="*/ 73 w 409"/>
                <a:gd name="T7" fmla="*/ 167 h 658"/>
                <a:gd name="T8" fmla="*/ 32 w 409"/>
                <a:gd name="T9" fmla="*/ 26 h 658"/>
                <a:gd name="T10" fmla="*/ 3 w 409"/>
                <a:gd name="T11" fmla="*/ 1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3080" name="Oval 19"/>
          <p:cNvSpPr>
            <a:spLocks noChangeArrowheads="1"/>
          </p:cNvSpPr>
          <p:nvPr/>
        </p:nvSpPr>
        <p:spPr bwMode="auto">
          <a:xfrm>
            <a:off x="6858000" y="381000"/>
            <a:ext cx="762000" cy="838200"/>
          </a:xfrm>
          <a:prstGeom prst="ellipse">
            <a:avLst/>
          </a:pr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081" name="Freeform 20"/>
          <p:cNvSpPr>
            <a:spLocks/>
          </p:cNvSpPr>
          <p:nvPr/>
        </p:nvSpPr>
        <p:spPr bwMode="auto">
          <a:xfrm>
            <a:off x="6934200" y="1371600"/>
            <a:ext cx="1600200" cy="304800"/>
          </a:xfrm>
          <a:custGeom>
            <a:avLst/>
            <a:gdLst>
              <a:gd name="T0" fmla="*/ 10080626 w 2016"/>
              <a:gd name="T1" fmla="*/ 36358789 h 1472"/>
              <a:gd name="T2" fmla="*/ 131048143 w 2016"/>
              <a:gd name="T3" fmla="*/ 13720350 h 1472"/>
              <a:gd name="T4" fmla="*/ 372983134 w 2016"/>
              <a:gd name="T5" fmla="*/ 9604306 h 1472"/>
              <a:gd name="T6" fmla="*/ 524192571 w 2016"/>
              <a:gd name="T7" fmla="*/ 15778371 h 1472"/>
              <a:gd name="T8" fmla="*/ 524192571 w 2016"/>
              <a:gd name="T9" fmla="*/ 3430036 h 1472"/>
              <a:gd name="T10" fmla="*/ 675401910 w 2016"/>
              <a:gd name="T11" fmla="*/ 1372014 h 1472"/>
              <a:gd name="T12" fmla="*/ 826611248 w 2016"/>
              <a:gd name="T13" fmla="*/ 11662327 h 1472"/>
              <a:gd name="T14" fmla="*/ 947578917 w 2016"/>
              <a:gd name="T15" fmla="*/ 7546078 h 1472"/>
              <a:gd name="T16" fmla="*/ 1249997594 w 2016"/>
              <a:gd name="T17" fmla="*/ 17836391 h 1472"/>
              <a:gd name="T18" fmla="*/ 1068546388 w 2016"/>
              <a:gd name="T19" fmla="*/ 40475038 h 1472"/>
              <a:gd name="T20" fmla="*/ 1219755726 w 2016"/>
              <a:gd name="T21" fmla="*/ 54881194 h 1472"/>
              <a:gd name="T22" fmla="*/ 887095182 w 2016"/>
              <a:gd name="T23" fmla="*/ 63113483 h 1472"/>
              <a:gd name="T24" fmla="*/ 614918175 w 2016"/>
              <a:gd name="T25" fmla="*/ 54881194 h 1472"/>
              <a:gd name="T26" fmla="*/ 372983134 w 2016"/>
              <a:gd name="T27" fmla="*/ 38416810 h 1472"/>
              <a:gd name="T28" fmla="*/ 70564383 w 2016"/>
              <a:gd name="T29" fmla="*/ 40475038 h 1472"/>
              <a:gd name="T30" fmla="*/ 10080626 w 2016"/>
              <a:gd name="T31" fmla="*/ 36358789 h 147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016"/>
              <a:gd name="T49" fmla="*/ 0 h 1472"/>
              <a:gd name="T50" fmla="*/ 2016 w 2016"/>
              <a:gd name="T51" fmla="*/ 1472 h 147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016" h="1472">
                <a:moveTo>
                  <a:pt x="16" y="848"/>
                </a:moveTo>
                <a:cubicBezTo>
                  <a:pt x="32" y="744"/>
                  <a:pt x="112" y="424"/>
                  <a:pt x="208" y="320"/>
                </a:cubicBezTo>
                <a:cubicBezTo>
                  <a:pt x="304" y="216"/>
                  <a:pt x="488" y="216"/>
                  <a:pt x="592" y="224"/>
                </a:cubicBezTo>
                <a:cubicBezTo>
                  <a:pt x="696" y="232"/>
                  <a:pt x="792" y="392"/>
                  <a:pt x="832" y="368"/>
                </a:cubicBezTo>
                <a:cubicBezTo>
                  <a:pt x="872" y="344"/>
                  <a:pt x="792" y="136"/>
                  <a:pt x="832" y="80"/>
                </a:cubicBezTo>
                <a:cubicBezTo>
                  <a:pt x="872" y="24"/>
                  <a:pt x="992" y="0"/>
                  <a:pt x="1072" y="32"/>
                </a:cubicBezTo>
                <a:cubicBezTo>
                  <a:pt x="1152" y="64"/>
                  <a:pt x="1240" y="248"/>
                  <a:pt x="1312" y="272"/>
                </a:cubicBezTo>
                <a:cubicBezTo>
                  <a:pt x="1384" y="296"/>
                  <a:pt x="1392" y="152"/>
                  <a:pt x="1504" y="176"/>
                </a:cubicBezTo>
                <a:cubicBezTo>
                  <a:pt x="1616" y="200"/>
                  <a:pt x="1952" y="288"/>
                  <a:pt x="1984" y="416"/>
                </a:cubicBezTo>
                <a:cubicBezTo>
                  <a:pt x="2016" y="544"/>
                  <a:pt x="1704" y="800"/>
                  <a:pt x="1696" y="944"/>
                </a:cubicBezTo>
                <a:cubicBezTo>
                  <a:pt x="1688" y="1088"/>
                  <a:pt x="1984" y="1192"/>
                  <a:pt x="1936" y="1280"/>
                </a:cubicBezTo>
                <a:cubicBezTo>
                  <a:pt x="1888" y="1368"/>
                  <a:pt x="1568" y="1472"/>
                  <a:pt x="1408" y="1472"/>
                </a:cubicBezTo>
                <a:cubicBezTo>
                  <a:pt x="1248" y="1472"/>
                  <a:pt x="1112" y="1376"/>
                  <a:pt x="976" y="1280"/>
                </a:cubicBezTo>
                <a:cubicBezTo>
                  <a:pt x="840" y="1184"/>
                  <a:pt x="736" y="952"/>
                  <a:pt x="592" y="896"/>
                </a:cubicBezTo>
                <a:cubicBezTo>
                  <a:pt x="448" y="840"/>
                  <a:pt x="208" y="952"/>
                  <a:pt x="112" y="944"/>
                </a:cubicBezTo>
                <a:cubicBezTo>
                  <a:pt x="16" y="936"/>
                  <a:pt x="0" y="952"/>
                  <a:pt x="16" y="848"/>
                </a:cubicBezTo>
                <a:close/>
              </a:path>
            </a:pathLst>
          </a:custGeom>
          <a:solidFill>
            <a:srgbClr val="FF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082" name="Freeform 21"/>
          <p:cNvSpPr>
            <a:spLocks/>
          </p:cNvSpPr>
          <p:nvPr/>
        </p:nvSpPr>
        <p:spPr bwMode="auto">
          <a:xfrm>
            <a:off x="5867400" y="1143000"/>
            <a:ext cx="990600" cy="304800"/>
          </a:xfrm>
          <a:custGeom>
            <a:avLst/>
            <a:gdLst>
              <a:gd name="T0" fmla="*/ 3863143 w 2016"/>
              <a:gd name="T1" fmla="*/ 36358789 h 1472"/>
              <a:gd name="T2" fmla="*/ 50220377 w 2016"/>
              <a:gd name="T3" fmla="*/ 13720350 h 1472"/>
              <a:gd name="T4" fmla="*/ 142934860 w 2016"/>
              <a:gd name="T5" fmla="*/ 9604306 h 1472"/>
              <a:gd name="T6" fmla="*/ 200881015 w 2016"/>
              <a:gd name="T7" fmla="*/ 15778371 h 1472"/>
              <a:gd name="T8" fmla="*/ 200881015 w 2016"/>
              <a:gd name="T9" fmla="*/ 3430036 h 1472"/>
              <a:gd name="T10" fmla="*/ 258827723 w 2016"/>
              <a:gd name="T11" fmla="*/ 1372014 h 1472"/>
              <a:gd name="T12" fmla="*/ 316773878 w 2016"/>
              <a:gd name="T13" fmla="*/ 11662327 h 1472"/>
              <a:gd name="T14" fmla="*/ 363131097 w 2016"/>
              <a:gd name="T15" fmla="*/ 7546078 h 1472"/>
              <a:gd name="T16" fmla="*/ 479023898 w 2016"/>
              <a:gd name="T17" fmla="*/ 17836391 h 1472"/>
              <a:gd name="T18" fmla="*/ 409488316 w 2016"/>
              <a:gd name="T19" fmla="*/ 40475038 h 1472"/>
              <a:gd name="T20" fmla="*/ 467434471 w 2016"/>
              <a:gd name="T21" fmla="*/ 54881194 h 1472"/>
              <a:gd name="T22" fmla="*/ 339952733 w 2016"/>
              <a:gd name="T23" fmla="*/ 63113483 h 1472"/>
              <a:gd name="T24" fmla="*/ 235648807 w 2016"/>
              <a:gd name="T25" fmla="*/ 54881194 h 1472"/>
              <a:gd name="T26" fmla="*/ 142934860 w 2016"/>
              <a:gd name="T27" fmla="*/ 38416810 h 1472"/>
              <a:gd name="T28" fmla="*/ 27041514 w 2016"/>
              <a:gd name="T29" fmla="*/ 40475038 h 1472"/>
              <a:gd name="T30" fmla="*/ 3863143 w 2016"/>
              <a:gd name="T31" fmla="*/ 36358789 h 147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016"/>
              <a:gd name="T49" fmla="*/ 0 h 1472"/>
              <a:gd name="T50" fmla="*/ 2016 w 2016"/>
              <a:gd name="T51" fmla="*/ 1472 h 147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016" h="1472">
                <a:moveTo>
                  <a:pt x="16" y="848"/>
                </a:moveTo>
                <a:cubicBezTo>
                  <a:pt x="32" y="744"/>
                  <a:pt x="112" y="424"/>
                  <a:pt x="208" y="320"/>
                </a:cubicBezTo>
                <a:cubicBezTo>
                  <a:pt x="304" y="216"/>
                  <a:pt x="488" y="216"/>
                  <a:pt x="592" y="224"/>
                </a:cubicBezTo>
                <a:cubicBezTo>
                  <a:pt x="696" y="232"/>
                  <a:pt x="792" y="392"/>
                  <a:pt x="832" y="368"/>
                </a:cubicBezTo>
                <a:cubicBezTo>
                  <a:pt x="872" y="344"/>
                  <a:pt x="792" y="136"/>
                  <a:pt x="832" y="80"/>
                </a:cubicBezTo>
                <a:cubicBezTo>
                  <a:pt x="872" y="24"/>
                  <a:pt x="992" y="0"/>
                  <a:pt x="1072" y="32"/>
                </a:cubicBezTo>
                <a:cubicBezTo>
                  <a:pt x="1152" y="64"/>
                  <a:pt x="1240" y="248"/>
                  <a:pt x="1312" y="272"/>
                </a:cubicBezTo>
                <a:cubicBezTo>
                  <a:pt x="1384" y="296"/>
                  <a:pt x="1392" y="152"/>
                  <a:pt x="1504" y="176"/>
                </a:cubicBezTo>
                <a:cubicBezTo>
                  <a:pt x="1616" y="200"/>
                  <a:pt x="1952" y="288"/>
                  <a:pt x="1984" y="416"/>
                </a:cubicBezTo>
                <a:cubicBezTo>
                  <a:pt x="2016" y="544"/>
                  <a:pt x="1704" y="800"/>
                  <a:pt x="1696" y="944"/>
                </a:cubicBezTo>
                <a:cubicBezTo>
                  <a:pt x="1688" y="1088"/>
                  <a:pt x="1984" y="1192"/>
                  <a:pt x="1936" y="1280"/>
                </a:cubicBezTo>
                <a:cubicBezTo>
                  <a:pt x="1888" y="1368"/>
                  <a:pt x="1568" y="1472"/>
                  <a:pt x="1408" y="1472"/>
                </a:cubicBezTo>
                <a:cubicBezTo>
                  <a:pt x="1248" y="1472"/>
                  <a:pt x="1112" y="1376"/>
                  <a:pt x="976" y="1280"/>
                </a:cubicBezTo>
                <a:cubicBezTo>
                  <a:pt x="840" y="1184"/>
                  <a:pt x="736" y="952"/>
                  <a:pt x="592" y="896"/>
                </a:cubicBezTo>
                <a:cubicBezTo>
                  <a:pt x="448" y="840"/>
                  <a:pt x="208" y="952"/>
                  <a:pt x="112" y="944"/>
                </a:cubicBezTo>
                <a:cubicBezTo>
                  <a:pt x="16" y="936"/>
                  <a:pt x="0" y="952"/>
                  <a:pt x="16" y="848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pic>
        <p:nvPicPr>
          <p:cNvPr id="3083" name="Picture 22" descr="Book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838200"/>
            <a:ext cx="17526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4" name="WordArt 23"/>
          <p:cNvSpPr>
            <a:spLocks noChangeArrowheads="1" noChangeShapeType="1" noTextEdit="1"/>
          </p:cNvSpPr>
          <p:nvPr/>
        </p:nvSpPr>
        <p:spPr bwMode="auto">
          <a:xfrm>
            <a:off x="2743200" y="381000"/>
            <a:ext cx="3816350" cy="32766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741636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8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</a:rPr>
              <a:t>TRƯỜNG </a:t>
            </a:r>
            <a:r>
              <a:rPr lang="vi-VN" sz="800" b="1" kern="1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</a:rPr>
              <a:t>TIỂU </a:t>
            </a:r>
            <a:r>
              <a:rPr lang="vi-VN" sz="800" b="1" kern="1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</a:rPr>
              <a:t>HỌC</a:t>
            </a:r>
            <a:r>
              <a:rPr lang="en-US" sz="800" b="1" kern="1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</a:rPr>
              <a:t>CỰ KHỐI</a:t>
            </a:r>
            <a:endParaRPr lang="en-US" sz="800" b="1" kern="10" dirty="0" smtClean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</a:endParaRPr>
          </a:p>
        </p:txBody>
      </p:sp>
      <p:sp>
        <p:nvSpPr>
          <p:cNvPr id="3085" name="Text Box 24"/>
          <p:cNvSpPr txBox="1">
            <a:spLocks noChangeArrowheads="1"/>
          </p:cNvSpPr>
          <p:nvPr/>
        </p:nvSpPr>
        <p:spPr bwMode="auto">
          <a:xfrm>
            <a:off x="2690813" y="1752600"/>
            <a:ext cx="658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3" tIns="45685" rIns="91363" bIns="456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smtClean="0">
                <a:solidFill>
                  <a:srgbClr val="FFFF00"/>
                </a:solidFill>
                <a:latin typeface="Tahoma" pitchFamily="34" charset="0"/>
                <a:sym typeface="Webdings" pitchFamily="18" charset="2"/>
              </a:rPr>
              <a:t></a:t>
            </a:r>
            <a:endParaRPr lang="en-US" sz="2400" smtClean="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3086" name="Text Box 25"/>
          <p:cNvSpPr txBox="1">
            <a:spLocks noChangeArrowheads="1"/>
          </p:cNvSpPr>
          <p:nvPr/>
        </p:nvSpPr>
        <p:spPr bwMode="auto">
          <a:xfrm>
            <a:off x="3182938" y="1752600"/>
            <a:ext cx="658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3" tIns="45685" rIns="91363" bIns="456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smtClean="0">
                <a:solidFill>
                  <a:srgbClr val="FFFF00"/>
                </a:solidFill>
                <a:latin typeface="Tahoma" pitchFamily="34" charset="0"/>
                <a:sym typeface="Webdings" pitchFamily="18" charset="2"/>
              </a:rPr>
              <a:t></a:t>
            </a:r>
            <a:endParaRPr lang="en-US" sz="2400" smtClean="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3087" name="Text Box 26"/>
          <p:cNvSpPr txBox="1">
            <a:spLocks noChangeArrowheads="1"/>
          </p:cNvSpPr>
          <p:nvPr/>
        </p:nvSpPr>
        <p:spPr bwMode="auto">
          <a:xfrm>
            <a:off x="3675063" y="1752600"/>
            <a:ext cx="658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3" tIns="45685" rIns="91363" bIns="456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smtClean="0">
                <a:solidFill>
                  <a:srgbClr val="FFFF00"/>
                </a:solidFill>
                <a:latin typeface="Tahoma" pitchFamily="34" charset="0"/>
                <a:sym typeface="Webdings" pitchFamily="18" charset="2"/>
              </a:rPr>
              <a:t></a:t>
            </a:r>
            <a:endParaRPr lang="en-US" sz="2400" smtClean="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3088" name="Text Box 27"/>
          <p:cNvSpPr txBox="1">
            <a:spLocks noChangeArrowheads="1"/>
          </p:cNvSpPr>
          <p:nvPr/>
        </p:nvSpPr>
        <p:spPr bwMode="auto">
          <a:xfrm>
            <a:off x="4167188" y="1752600"/>
            <a:ext cx="66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3" tIns="45685" rIns="91363" bIns="456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smtClean="0">
                <a:solidFill>
                  <a:srgbClr val="FFFF00"/>
                </a:solidFill>
                <a:latin typeface="Tahoma" pitchFamily="34" charset="0"/>
                <a:sym typeface="Webdings" pitchFamily="18" charset="2"/>
              </a:rPr>
              <a:t></a:t>
            </a:r>
            <a:endParaRPr lang="en-US" sz="2400" smtClean="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3089" name="Text Box 28"/>
          <p:cNvSpPr txBox="1">
            <a:spLocks noChangeArrowheads="1"/>
          </p:cNvSpPr>
          <p:nvPr/>
        </p:nvSpPr>
        <p:spPr bwMode="auto">
          <a:xfrm>
            <a:off x="4659313" y="1752600"/>
            <a:ext cx="66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3" tIns="45685" rIns="91363" bIns="456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smtClean="0">
                <a:solidFill>
                  <a:srgbClr val="FFFF00"/>
                </a:solidFill>
                <a:latin typeface="Tahoma" pitchFamily="34" charset="0"/>
                <a:sym typeface="Webdings" pitchFamily="18" charset="2"/>
              </a:rPr>
              <a:t></a:t>
            </a:r>
            <a:endParaRPr lang="en-US" sz="2400" smtClean="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3090" name="Text Box 29"/>
          <p:cNvSpPr txBox="1">
            <a:spLocks noChangeArrowheads="1"/>
          </p:cNvSpPr>
          <p:nvPr/>
        </p:nvSpPr>
        <p:spPr bwMode="auto">
          <a:xfrm>
            <a:off x="5222875" y="1752600"/>
            <a:ext cx="658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3" tIns="45685" rIns="91363" bIns="456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smtClean="0">
                <a:solidFill>
                  <a:srgbClr val="FFFF00"/>
                </a:solidFill>
                <a:latin typeface="Tahoma" pitchFamily="34" charset="0"/>
                <a:sym typeface="Webdings" pitchFamily="18" charset="2"/>
              </a:rPr>
              <a:t></a:t>
            </a:r>
            <a:endParaRPr lang="en-US" sz="2400" smtClean="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3091" name="Text Box 30"/>
          <p:cNvSpPr txBox="1">
            <a:spLocks noChangeArrowheads="1"/>
          </p:cNvSpPr>
          <p:nvPr/>
        </p:nvSpPr>
        <p:spPr bwMode="auto">
          <a:xfrm>
            <a:off x="5562600" y="2057400"/>
            <a:ext cx="658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3" tIns="45685" rIns="91363" bIns="456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smtClean="0">
                <a:solidFill>
                  <a:srgbClr val="FFFF00"/>
                </a:solidFill>
                <a:latin typeface="Tahoma" pitchFamily="34" charset="0"/>
                <a:sym typeface="Webdings" pitchFamily="18" charset="2"/>
              </a:rPr>
              <a:t></a:t>
            </a:r>
            <a:endParaRPr lang="en-US" sz="2400" smtClean="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3092" name="WordArt 31"/>
          <p:cNvSpPr>
            <a:spLocks noChangeArrowheads="1" noChangeShapeType="1" noTextEdit="1"/>
          </p:cNvSpPr>
          <p:nvPr/>
        </p:nvSpPr>
        <p:spPr bwMode="auto">
          <a:xfrm>
            <a:off x="1716881" y="2521527"/>
            <a:ext cx="59436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00"/>
              </a:extrusion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</a:rPr>
              <a:t>HOẠT ĐỘNG TRẢI NGHIỆM LỚP 1 </a:t>
            </a:r>
          </a:p>
        </p:txBody>
      </p:sp>
    </p:spTree>
    <p:extLst>
      <p:ext uri="{BB962C8B-B14F-4D97-AF65-F5344CB8AC3E}">
        <p14:creationId xmlns:p14="http://schemas.microsoft.com/office/powerpoint/2010/main" val="1994094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54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609600"/>
            <a:ext cx="8763000" cy="2209800"/>
          </a:xfrm>
          <a:prstGeom prst="cloudCallout">
            <a:avLst>
              <a:gd name="adj1" fmla="val -45236"/>
              <a:gd name="adj2" fmla="val 101833"/>
            </a:avLst>
          </a:pr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rgbClr val="00FFFF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FFFF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rmAutofit/>
          </a:bodyPr>
          <a:lstStyle/>
          <a:p>
            <a:pPr lvl="0">
              <a:spcBef>
                <a:spcPct val="20000"/>
              </a:spcBef>
            </a:pP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Bài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19: </a:t>
            </a:r>
            <a:br>
              <a:rPr lang="en-US" sz="3600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Thiên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nhiên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tươi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đẹp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quê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em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3456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0" y="-685800"/>
            <a:ext cx="10972800" cy="1546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-1828800" y="5444836"/>
            <a:ext cx="10896600" cy="2438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-1524000" y="0"/>
            <a:ext cx="7391400" cy="1752600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970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6800" y="-7543800"/>
            <a:ext cx="10972800" cy="1546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-838200" y="6477000"/>
            <a:ext cx="2590800" cy="914400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37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0" y="-1752600"/>
            <a:ext cx="10972800" cy="1546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-762000" y="5867400"/>
            <a:ext cx="10896600" cy="21336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762000" y="-1828800"/>
            <a:ext cx="10896600" cy="1143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739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4400" y="-457200"/>
            <a:ext cx="10972800" cy="1546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-381000" y="5943600"/>
            <a:ext cx="10439400" cy="42672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315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292" name="Group 4"/>
          <p:cNvGrpSpPr>
            <a:grpSpLocks/>
          </p:cNvGrpSpPr>
          <p:nvPr/>
        </p:nvGrpSpPr>
        <p:grpSpPr bwMode="auto">
          <a:xfrm rot="-1483798">
            <a:off x="838200" y="752475"/>
            <a:ext cx="609600" cy="533400"/>
            <a:chOff x="4755" y="443"/>
            <a:chExt cx="200" cy="392"/>
          </a:xfrm>
        </p:grpSpPr>
        <p:sp>
          <p:nvSpPr>
            <p:cNvPr id="12319" name="Freeform 5"/>
            <p:cNvSpPr>
              <a:spLocks/>
            </p:cNvSpPr>
            <p:nvPr/>
          </p:nvSpPr>
          <p:spPr bwMode="auto">
            <a:xfrm rot="1699937">
              <a:off x="4776" y="443"/>
              <a:ext cx="179" cy="353"/>
            </a:xfrm>
            <a:custGeom>
              <a:avLst/>
              <a:gdLst>
                <a:gd name="T0" fmla="*/ 3 w 409"/>
                <a:gd name="T1" fmla="*/ 11 h 658"/>
                <a:gd name="T2" fmla="*/ 13 w 409"/>
                <a:gd name="T3" fmla="*/ 70 h 658"/>
                <a:gd name="T4" fmla="*/ 66 w 409"/>
                <a:gd name="T5" fmla="*/ 160 h 658"/>
                <a:gd name="T6" fmla="*/ 73 w 409"/>
                <a:gd name="T7" fmla="*/ 167 h 658"/>
                <a:gd name="T8" fmla="*/ 32 w 409"/>
                <a:gd name="T9" fmla="*/ 26 h 658"/>
                <a:gd name="T10" fmla="*/ 3 w 409"/>
                <a:gd name="T11" fmla="*/ 1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320" name="Freeform 6"/>
            <p:cNvSpPr>
              <a:spLocks/>
            </p:cNvSpPr>
            <p:nvPr/>
          </p:nvSpPr>
          <p:spPr bwMode="auto">
            <a:xfrm rot="2146665">
              <a:off x="4755" y="518"/>
              <a:ext cx="91" cy="317"/>
            </a:xfrm>
            <a:custGeom>
              <a:avLst/>
              <a:gdLst>
                <a:gd name="T0" fmla="*/ 1 w 409"/>
                <a:gd name="T1" fmla="*/ 9 h 658"/>
                <a:gd name="T2" fmla="*/ 3 w 409"/>
                <a:gd name="T3" fmla="*/ 57 h 658"/>
                <a:gd name="T4" fmla="*/ 17 w 409"/>
                <a:gd name="T5" fmla="*/ 129 h 658"/>
                <a:gd name="T6" fmla="*/ 19 w 409"/>
                <a:gd name="T7" fmla="*/ 134 h 658"/>
                <a:gd name="T8" fmla="*/ 8 w 409"/>
                <a:gd name="T9" fmla="*/ 21 h 658"/>
                <a:gd name="T10" fmla="*/ 1 w 409"/>
                <a:gd name="T11" fmla="*/ 9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99F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2293" name="Group 7"/>
          <p:cNvGrpSpPr>
            <a:grpSpLocks/>
          </p:cNvGrpSpPr>
          <p:nvPr/>
        </p:nvGrpSpPr>
        <p:grpSpPr bwMode="auto">
          <a:xfrm rot="-3471247">
            <a:off x="-190500" y="419100"/>
            <a:ext cx="1066800" cy="685800"/>
            <a:chOff x="4733" y="799"/>
            <a:chExt cx="388" cy="353"/>
          </a:xfrm>
        </p:grpSpPr>
        <p:sp>
          <p:nvSpPr>
            <p:cNvPr id="12316" name="Freeform 8"/>
            <p:cNvSpPr>
              <a:spLocks/>
            </p:cNvSpPr>
            <p:nvPr/>
          </p:nvSpPr>
          <p:spPr bwMode="auto">
            <a:xfrm rot="2108015">
              <a:off x="4942" y="799"/>
              <a:ext cx="179" cy="353"/>
            </a:xfrm>
            <a:custGeom>
              <a:avLst/>
              <a:gdLst>
                <a:gd name="T0" fmla="*/ 3 w 409"/>
                <a:gd name="T1" fmla="*/ 11 h 658"/>
                <a:gd name="T2" fmla="*/ 13 w 409"/>
                <a:gd name="T3" fmla="*/ 70 h 658"/>
                <a:gd name="T4" fmla="*/ 66 w 409"/>
                <a:gd name="T5" fmla="*/ 160 h 658"/>
                <a:gd name="T6" fmla="*/ 73 w 409"/>
                <a:gd name="T7" fmla="*/ 167 h 658"/>
                <a:gd name="T8" fmla="*/ 32 w 409"/>
                <a:gd name="T9" fmla="*/ 26 h 658"/>
                <a:gd name="T10" fmla="*/ 3 w 409"/>
                <a:gd name="T11" fmla="*/ 1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317" name="Freeform 9"/>
            <p:cNvSpPr>
              <a:spLocks/>
            </p:cNvSpPr>
            <p:nvPr/>
          </p:nvSpPr>
          <p:spPr bwMode="auto">
            <a:xfrm rot="4401636">
              <a:off x="4820" y="808"/>
              <a:ext cx="179" cy="353"/>
            </a:xfrm>
            <a:custGeom>
              <a:avLst/>
              <a:gdLst>
                <a:gd name="T0" fmla="*/ 3 w 409"/>
                <a:gd name="T1" fmla="*/ 11 h 658"/>
                <a:gd name="T2" fmla="*/ 13 w 409"/>
                <a:gd name="T3" fmla="*/ 70 h 658"/>
                <a:gd name="T4" fmla="*/ 66 w 409"/>
                <a:gd name="T5" fmla="*/ 160 h 658"/>
                <a:gd name="T6" fmla="*/ 73 w 409"/>
                <a:gd name="T7" fmla="*/ 167 h 658"/>
                <a:gd name="T8" fmla="*/ 32 w 409"/>
                <a:gd name="T9" fmla="*/ 26 h 658"/>
                <a:gd name="T10" fmla="*/ 3 w 409"/>
                <a:gd name="T11" fmla="*/ 1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318" name="Freeform 10"/>
            <p:cNvSpPr>
              <a:spLocks/>
            </p:cNvSpPr>
            <p:nvPr/>
          </p:nvSpPr>
          <p:spPr bwMode="auto">
            <a:xfrm rot="728459">
              <a:off x="5002" y="913"/>
              <a:ext cx="105" cy="231"/>
            </a:xfrm>
            <a:custGeom>
              <a:avLst/>
              <a:gdLst>
                <a:gd name="T0" fmla="*/ 1 w 409"/>
                <a:gd name="T1" fmla="*/ 5 h 658"/>
                <a:gd name="T2" fmla="*/ 4 w 409"/>
                <a:gd name="T3" fmla="*/ 30 h 658"/>
                <a:gd name="T4" fmla="*/ 23 w 409"/>
                <a:gd name="T5" fmla="*/ 68 h 658"/>
                <a:gd name="T6" fmla="*/ 25 w 409"/>
                <a:gd name="T7" fmla="*/ 72 h 658"/>
                <a:gd name="T8" fmla="*/ 11 w 409"/>
                <a:gd name="T9" fmla="*/ 11 h 658"/>
                <a:gd name="T10" fmla="*/ 1 w 409"/>
                <a:gd name="T11" fmla="*/ 5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2295" name="Group 12"/>
          <p:cNvGrpSpPr>
            <a:grpSpLocks/>
          </p:cNvGrpSpPr>
          <p:nvPr/>
        </p:nvGrpSpPr>
        <p:grpSpPr bwMode="auto">
          <a:xfrm>
            <a:off x="0" y="935038"/>
            <a:ext cx="685800" cy="1501446"/>
            <a:chOff x="336" y="144"/>
            <a:chExt cx="528" cy="899"/>
          </a:xfrm>
        </p:grpSpPr>
        <p:grpSp>
          <p:nvGrpSpPr>
            <p:cNvPr id="12311" name="Group 13"/>
            <p:cNvGrpSpPr>
              <a:grpSpLocks/>
            </p:cNvGrpSpPr>
            <p:nvPr/>
          </p:nvGrpSpPr>
          <p:grpSpPr bwMode="auto">
            <a:xfrm rot="-3471247">
              <a:off x="312" y="264"/>
              <a:ext cx="672" cy="432"/>
              <a:chOff x="4733" y="799"/>
              <a:chExt cx="388" cy="353"/>
            </a:xfrm>
          </p:grpSpPr>
          <p:sp>
            <p:nvSpPr>
              <p:cNvPr id="12313" name="Freeform 14"/>
              <p:cNvSpPr>
                <a:spLocks/>
              </p:cNvSpPr>
              <p:nvPr/>
            </p:nvSpPr>
            <p:spPr bwMode="auto">
              <a:xfrm rot="2108015">
                <a:off x="4942" y="799"/>
                <a:ext cx="179" cy="353"/>
              </a:xfrm>
              <a:custGeom>
                <a:avLst/>
                <a:gdLst>
                  <a:gd name="T0" fmla="*/ 3 w 409"/>
                  <a:gd name="T1" fmla="*/ 11 h 658"/>
                  <a:gd name="T2" fmla="*/ 13 w 409"/>
                  <a:gd name="T3" fmla="*/ 70 h 658"/>
                  <a:gd name="T4" fmla="*/ 66 w 409"/>
                  <a:gd name="T5" fmla="*/ 160 h 658"/>
                  <a:gd name="T6" fmla="*/ 73 w 409"/>
                  <a:gd name="T7" fmla="*/ 167 h 658"/>
                  <a:gd name="T8" fmla="*/ 32 w 409"/>
                  <a:gd name="T9" fmla="*/ 26 h 658"/>
                  <a:gd name="T10" fmla="*/ 3 w 409"/>
                  <a:gd name="T11" fmla="*/ 11 h 65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09"/>
                  <a:gd name="T19" fmla="*/ 0 h 658"/>
                  <a:gd name="T20" fmla="*/ 409 w 409"/>
                  <a:gd name="T21" fmla="*/ 658 h 65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09" h="658">
                    <a:moveTo>
                      <a:pt x="17" y="38"/>
                    </a:moveTo>
                    <a:cubicBezTo>
                      <a:pt x="0" y="64"/>
                      <a:pt x="13" y="159"/>
                      <a:pt x="67" y="245"/>
                    </a:cubicBezTo>
                    <a:cubicBezTo>
                      <a:pt x="121" y="331"/>
                      <a:pt x="292" y="500"/>
                      <a:pt x="344" y="556"/>
                    </a:cubicBezTo>
                    <a:cubicBezTo>
                      <a:pt x="396" y="612"/>
                      <a:pt x="409" y="658"/>
                      <a:pt x="380" y="580"/>
                    </a:cubicBezTo>
                    <a:cubicBezTo>
                      <a:pt x="351" y="502"/>
                      <a:pt x="227" y="180"/>
                      <a:pt x="167" y="90"/>
                    </a:cubicBezTo>
                    <a:cubicBezTo>
                      <a:pt x="107" y="0"/>
                      <a:pt x="33" y="13"/>
                      <a:pt x="17" y="38"/>
                    </a:cubicBezTo>
                    <a:close/>
                  </a:path>
                </a:pathLst>
              </a:custGeom>
              <a:solidFill>
                <a:srgbClr val="00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314" name="Freeform 15"/>
              <p:cNvSpPr>
                <a:spLocks/>
              </p:cNvSpPr>
              <p:nvPr/>
            </p:nvSpPr>
            <p:spPr bwMode="auto">
              <a:xfrm rot="4401636">
                <a:off x="4820" y="808"/>
                <a:ext cx="179" cy="353"/>
              </a:xfrm>
              <a:custGeom>
                <a:avLst/>
                <a:gdLst>
                  <a:gd name="T0" fmla="*/ 3 w 409"/>
                  <a:gd name="T1" fmla="*/ 11 h 658"/>
                  <a:gd name="T2" fmla="*/ 13 w 409"/>
                  <a:gd name="T3" fmla="*/ 70 h 658"/>
                  <a:gd name="T4" fmla="*/ 66 w 409"/>
                  <a:gd name="T5" fmla="*/ 160 h 658"/>
                  <a:gd name="T6" fmla="*/ 73 w 409"/>
                  <a:gd name="T7" fmla="*/ 167 h 658"/>
                  <a:gd name="T8" fmla="*/ 32 w 409"/>
                  <a:gd name="T9" fmla="*/ 26 h 658"/>
                  <a:gd name="T10" fmla="*/ 3 w 409"/>
                  <a:gd name="T11" fmla="*/ 11 h 65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09"/>
                  <a:gd name="T19" fmla="*/ 0 h 658"/>
                  <a:gd name="T20" fmla="*/ 409 w 409"/>
                  <a:gd name="T21" fmla="*/ 658 h 65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09" h="658">
                    <a:moveTo>
                      <a:pt x="17" y="38"/>
                    </a:moveTo>
                    <a:cubicBezTo>
                      <a:pt x="0" y="64"/>
                      <a:pt x="13" y="159"/>
                      <a:pt x="67" y="245"/>
                    </a:cubicBezTo>
                    <a:cubicBezTo>
                      <a:pt x="121" y="331"/>
                      <a:pt x="292" y="500"/>
                      <a:pt x="344" y="556"/>
                    </a:cubicBezTo>
                    <a:cubicBezTo>
                      <a:pt x="396" y="612"/>
                      <a:pt x="409" y="658"/>
                      <a:pt x="380" y="580"/>
                    </a:cubicBezTo>
                    <a:cubicBezTo>
                      <a:pt x="351" y="502"/>
                      <a:pt x="227" y="180"/>
                      <a:pt x="167" y="90"/>
                    </a:cubicBezTo>
                    <a:cubicBezTo>
                      <a:pt x="107" y="0"/>
                      <a:pt x="33" y="13"/>
                      <a:pt x="17" y="38"/>
                    </a:cubicBez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315" name="Freeform 16"/>
              <p:cNvSpPr>
                <a:spLocks/>
              </p:cNvSpPr>
              <p:nvPr/>
            </p:nvSpPr>
            <p:spPr bwMode="auto">
              <a:xfrm rot="728459">
                <a:off x="5002" y="913"/>
                <a:ext cx="105" cy="231"/>
              </a:xfrm>
              <a:custGeom>
                <a:avLst/>
                <a:gdLst>
                  <a:gd name="T0" fmla="*/ 1 w 409"/>
                  <a:gd name="T1" fmla="*/ 5 h 658"/>
                  <a:gd name="T2" fmla="*/ 4 w 409"/>
                  <a:gd name="T3" fmla="*/ 30 h 658"/>
                  <a:gd name="T4" fmla="*/ 23 w 409"/>
                  <a:gd name="T5" fmla="*/ 68 h 658"/>
                  <a:gd name="T6" fmla="*/ 25 w 409"/>
                  <a:gd name="T7" fmla="*/ 72 h 658"/>
                  <a:gd name="T8" fmla="*/ 11 w 409"/>
                  <a:gd name="T9" fmla="*/ 11 h 658"/>
                  <a:gd name="T10" fmla="*/ 1 w 409"/>
                  <a:gd name="T11" fmla="*/ 5 h 65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09"/>
                  <a:gd name="T19" fmla="*/ 0 h 658"/>
                  <a:gd name="T20" fmla="*/ 409 w 409"/>
                  <a:gd name="T21" fmla="*/ 658 h 65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09" h="658">
                    <a:moveTo>
                      <a:pt x="17" y="38"/>
                    </a:moveTo>
                    <a:cubicBezTo>
                      <a:pt x="0" y="64"/>
                      <a:pt x="13" y="159"/>
                      <a:pt x="67" y="245"/>
                    </a:cubicBezTo>
                    <a:cubicBezTo>
                      <a:pt x="121" y="331"/>
                      <a:pt x="292" y="500"/>
                      <a:pt x="344" y="556"/>
                    </a:cubicBezTo>
                    <a:cubicBezTo>
                      <a:pt x="396" y="612"/>
                      <a:pt x="409" y="658"/>
                      <a:pt x="380" y="580"/>
                    </a:cubicBezTo>
                    <a:cubicBezTo>
                      <a:pt x="351" y="502"/>
                      <a:pt x="227" y="180"/>
                      <a:pt x="167" y="90"/>
                    </a:cubicBezTo>
                    <a:cubicBezTo>
                      <a:pt x="107" y="0"/>
                      <a:pt x="33" y="13"/>
                      <a:pt x="17" y="38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2312" name="Freeform 17"/>
            <p:cNvSpPr>
              <a:spLocks/>
            </p:cNvSpPr>
            <p:nvPr/>
          </p:nvSpPr>
          <p:spPr bwMode="auto">
            <a:xfrm rot="4401636">
              <a:off x="423" y="777"/>
              <a:ext cx="179" cy="353"/>
            </a:xfrm>
            <a:custGeom>
              <a:avLst/>
              <a:gdLst>
                <a:gd name="T0" fmla="*/ 3 w 409"/>
                <a:gd name="T1" fmla="*/ 11 h 658"/>
                <a:gd name="T2" fmla="*/ 13 w 409"/>
                <a:gd name="T3" fmla="*/ 70 h 658"/>
                <a:gd name="T4" fmla="*/ 66 w 409"/>
                <a:gd name="T5" fmla="*/ 160 h 658"/>
                <a:gd name="T6" fmla="*/ 73 w 409"/>
                <a:gd name="T7" fmla="*/ 167 h 658"/>
                <a:gd name="T8" fmla="*/ 32 w 409"/>
                <a:gd name="T9" fmla="*/ 26 h 658"/>
                <a:gd name="T10" fmla="*/ 3 w 409"/>
                <a:gd name="T11" fmla="*/ 1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2296" name="Oval 18"/>
          <p:cNvSpPr>
            <a:spLocks noChangeArrowheads="1"/>
          </p:cNvSpPr>
          <p:nvPr/>
        </p:nvSpPr>
        <p:spPr bwMode="auto">
          <a:xfrm>
            <a:off x="6858000" y="381000"/>
            <a:ext cx="762000" cy="838200"/>
          </a:xfrm>
          <a:prstGeom prst="ellipse">
            <a:avLst/>
          </a:pr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2297" name="Freeform 19"/>
          <p:cNvSpPr>
            <a:spLocks/>
          </p:cNvSpPr>
          <p:nvPr/>
        </p:nvSpPr>
        <p:spPr bwMode="auto">
          <a:xfrm>
            <a:off x="6934200" y="1371600"/>
            <a:ext cx="1600200" cy="304800"/>
          </a:xfrm>
          <a:custGeom>
            <a:avLst/>
            <a:gdLst>
              <a:gd name="T0" fmla="*/ 10080626 w 2016"/>
              <a:gd name="T1" fmla="*/ 36358789 h 1472"/>
              <a:gd name="T2" fmla="*/ 131048143 w 2016"/>
              <a:gd name="T3" fmla="*/ 13720350 h 1472"/>
              <a:gd name="T4" fmla="*/ 372983134 w 2016"/>
              <a:gd name="T5" fmla="*/ 9604306 h 1472"/>
              <a:gd name="T6" fmla="*/ 524192571 w 2016"/>
              <a:gd name="T7" fmla="*/ 15778371 h 1472"/>
              <a:gd name="T8" fmla="*/ 524192571 w 2016"/>
              <a:gd name="T9" fmla="*/ 3430036 h 1472"/>
              <a:gd name="T10" fmla="*/ 675401910 w 2016"/>
              <a:gd name="T11" fmla="*/ 1372014 h 1472"/>
              <a:gd name="T12" fmla="*/ 826611248 w 2016"/>
              <a:gd name="T13" fmla="*/ 11662327 h 1472"/>
              <a:gd name="T14" fmla="*/ 947578917 w 2016"/>
              <a:gd name="T15" fmla="*/ 7546078 h 1472"/>
              <a:gd name="T16" fmla="*/ 1249997594 w 2016"/>
              <a:gd name="T17" fmla="*/ 17836391 h 1472"/>
              <a:gd name="T18" fmla="*/ 1068546388 w 2016"/>
              <a:gd name="T19" fmla="*/ 40475038 h 1472"/>
              <a:gd name="T20" fmla="*/ 1219755726 w 2016"/>
              <a:gd name="T21" fmla="*/ 54881194 h 1472"/>
              <a:gd name="T22" fmla="*/ 887095182 w 2016"/>
              <a:gd name="T23" fmla="*/ 63113483 h 1472"/>
              <a:gd name="T24" fmla="*/ 614918175 w 2016"/>
              <a:gd name="T25" fmla="*/ 54881194 h 1472"/>
              <a:gd name="T26" fmla="*/ 372983134 w 2016"/>
              <a:gd name="T27" fmla="*/ 38416810 h 1472"/>
              <a:gd name="T28" fmla="*/ 70564383 w 2016"/>
              <a:gd name="T29" fmla="*/ 40475038 h 1472"/>
              <a:gd name="T30" fmla="*/ 10080626 w 2016"/>
              <a:gd name="T31" fmla="*/ 36358789 h 147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016"/>
              <a:gd name="T49" fmla="*/ 0 h 1472"/>
              <a:gd name="T50" fmla="*/ 2016 w 2016"/>
              <a:gd name="T51" fmla="*/ 1472 h 147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016" h="1472">
                <a:moveTo>
                  <a:pt x="16" y="848"/>
                </a:moveTo>
                <a:cubicBezTo>
                  <a:pt x="32" y="744"/>
                  <a:pt x="112" y="424"/>
                  <a:pt x="208" y="320"/>
                </a:cubicBezTo>
                <a:cubicBezTo>
                  <a:pt x="304" y="216"/>
                  <a:pt x="488" y="216"/>
                  <a:pt x="592" y="224"/>
                </a:cubicBezTo>
                <a:cubicBezTo>
                  <a:pt x="696" y="232"/>
                  <a:pt x="792" y="392"/>
                  <a:pt x="832" y="368"/>
                </a:cubicBezTo>
                <a:cubicBezTo>
                  <a:pt x="872" y="344"/>
                  <a:pt x="792" y="136"/>
                  <a:pt x="832" y="80"/>
                </a:cubicBezTo>
                <a:cubicBezTo>
                  <a:pt x="872" y="24"/>
                  <a:pt x="992" y="0"/>
                  <a:pt x="1072" y="32"/>
                </a:cubicBezTo>
                <a:cubicBezTo>
                  <a:pt x="1152" y="64"/>
                  <a:pt x="1240" y="248"/>
                  <a:pt x="1312" y="272"/>
                </a:cubicBezTo>
                <a:cubicBezTo>
                  <a:pt x="1384" y="296"/>
                  <a:pt x="1392" y="152"/>
                  <a:pt x="1504" y="176"/>
                </a:cubicBezTo>
                <a:cubicBezTo>
                  <a:pt x="1616" y="200"/>
                  <a:pt x="1952" y="288"/>
                  <a:pt x="1984" y="416"/>
                </a:cubicBezTo>
                <a:cubicBezTo>
                  <a:pt x="2016" y="544"/>
                  <a:pt x="1704" y="800"/>
                  <a:pt x="1696" y="944"/>
                </a:cubicBezTo>
                <a:cubicBezTo>
                  <a:pt x="1688" y="1088"/>
                  <a:pt x="1984" y="1192"/>
                  <a:pt x="1936" y="1280"/>
                </a:cubicBezTo>
                <a:cubicBezTo>
                  <a:pt x="1888" y="1368"/>
                  <a:pt x="1568" y="1472"/>
                  <a:pt x="1408" y="1472"/>
                </a:cubicBezTo>
                <a:cubicBezTo>
                  <a:pt x="1248" y="1472"/>
                  <a:pt x="1112" y="1376"/>
                  <a:pt x="976" y="1280"/>
                </a:cubicBezTo>
                <a:cubicBezTo>
                  <a:pt x="840" y="1184"/>
                  <a:pt x="736" y="952"/>
                  <a:pt x="592" y="896"/>
                </a:cubicBezTo>
                <a:cubicBezTo>
                  <a:pt x="448" y="840"/>
                  <a:pt x="208" y="952"/>
                  <a:pt x="112" y="944"/>
                </a:cubicBezTo>
                <a:cubicBezTo>
                  <a:pt x="16" y="936"/>
                  <a:pt x="0" y="952"/>
                  <a:pt x="16" y="848"/>
                </a:cubicBezTo>
                <a:close/>
              </a:path>
            </a:pathLst>
          </a:custGeom>
          <a:solidFill>
            <a:srgbClr val="FF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2298" name="Freeform 20"/>
          <p:cNvSpPr>
            <a:spLocks/>
          </p:cNvSpPr>
          <p:nvPr/>
        </p:nvSpPr>
        <p:spPr bwMode="auto">
          <a:xfrm>
            <a:off x="5867400" y="1143000"/>
            <a:ext cx="990600" cy="304800"/>
          </a:xfrm>
          <a:custGeom>
            <a:avLst/>
            <a:gdLst>
              <a:gd name="T0" fmla="*/ 3863143 w 2016"/>
              <a:gd name="T1" fmla="*/ 36358789 h 1472"/>
              <a:gd name="T2" fmla="*/ 50220377 w 2016"/>
              <a:gd name="T3" fmla="*/ 13720350 h 1472"/>
              <a:gd name="T4" fmla="*/ 142934860 w 2016"/>
              <a:gd name="T5" fmla="*/ 9604306 h 1472"/>
              <a:gd name="T6" fmla="*/ 200881015 w 2016"/>
              <a:gd name="T7" fmla="*/ 15778371 h 1472"/>
              <a:gd name="T8" fmla="*/ 200881015 w 2016"/>
              <a:gd name="T9" fmla="*/ 3430036 h 1472"/>
              <a:gd name="T10" fmla="*/ 258827723 w 2016"/>
              <a:gd name="T11" fmla="*/ 1372014 h 1472"/>
              <a:gd name="T12" fmla="*/ 316773878 w 2016"/>
              <a:gd name="T13" fmla="*/ 11662327 h 1472"/>
              <a:gd name="T14" fmla="*/ 363131097 w 2016"/>
              <a:gd name="T15" fmla="*/ 7546078 h 1472"/>
              <a:gd name="T16" fmla="*/ 479023898 w 2016"/>
              <a:gd name="T17" fmla="*/ 17836391 h 1472"/>
              <a:gd name="T18" fmla="*/ 409488316 w 2016"/>
              <a:gd name="T19" fmla="*/ 40475038 h 1472"/>
              <a:gd name="T20" fmla="*/ 467434471 w 2016"/>
              <a:gd name="T21" fmla="*/ 54881194 h 1472"/>
              <a:gd name="T22" fmla="*/ 339952733 w 2016"/>
              <a:gd name="T23" fmla="*/ 63113483 h 1472"/>
              <a:gd name="T24" fmla="*/ 235648807 w 2016"/>
              <a:gd name="T25" fmla="*/ 54881194 h 1472"/>
              <a:gd name="T26" fmla="*/ 142934860 w 2016"/>
              <a:gd name="T27" fmla="*/ 38416810 h 1472"/>
              <a:gd name="T28" fmla="*/ 27041514 w 2016"/>
              <a:gd name="T29" fmla="*/ 40475038 h 1472"/>
              <a:gd name="T30" fmla="*/ 3863143 w 2016"/>
              <a:gd name="T31" fmla="*/ 36358789 h 147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016"/>
              <a:gd name="T49" fmla="*/ 0 h 1472"/>
              <a:gd name="T50" fmla="*/ 2016 w 2016"/>
              <a:gd name="T51" fmla="*/ 1472 h 147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016" h="1472">
                <a:moveTo>
                  <a:pt x="16" y="848"/>
                </a:moveTo>
                <a:cubicBezTo>
                  <a:pt x="32" y="744"/>
                  <a:pt x="112" y="424"/>
                  <a:pt x="208" y="320"/>
                </a:cubicBezTo>
                <a:cubicBezTo>
                  <a:pt x="304" y="216"/>
                  <a:pt x="488" y="216"/>
                  <a:pt x="592" y="224"/>
                </a:cubicBezTo>
                <a:cubicBezTo>
                  <a:pt x="696" y="232"/>
                  <a:pt x="792" y="392"/>
                  <a:pt x="832" y="368"/>
                </a:cubicBezTo>
                <a:cubicBezTo>
                  <a:pt x="872" y="344"/>
                  <a:pt x="792" y="136"/>
                  <a:pt x="832" y="80"/>
                </a:cubicBezTo>
                <a:cubicBezTo>
                  <a:pt x="872" y="24"/>
                  <a:pt x="992" y="0"/>
                  <a:pt x="1072" y="32"/>
                </a:cubicBezTo>
                <a:cubicBezTo>
                  <a:pt x="1152" y="64"/>
                  <a:pt x="1240" y="248"/>
                  <a:pt x="1312" y="272"/>
                </a:cubicBezTo>
                <a:cubicBezTo>
                  <a:pt x="1384" y="296"/>
                  <a:pt x="1392" y="152"/>
                  <a:pt x="1504" y="176"/>
                </a:cubicBezTo>
                <a:cubicBezTo>
                  <a:pt x="1616" y="200"/>
                  <a:pt x="1952" y="288"/>
                  <a:pt x="1984" y="416"/>
                </a:cubicBezTo>
                <a:cubicBezTo>
                  <a:pt x="2016" y="544"/>
                  <a:pt x="1704" y="800"/>
                  <a:pt x="1696" y="944"/>
                </a:cubicBezTo>
                <a:cubicBezTo>
                  <a:pt x="1688" y="1088"/>
                  <a:pt x="1984" y="1192"/>
                  <a:pt x="1936" y="1280"/>
                </a:cubicBezTo>
                <a:cubicBezTo>
                  <a:pt x="1888" y="1368"/>
                  <a:pt x="1568" y="1472"/>
                  <a:pt x="1408" y="1472"/>
                </a:cubicBezTo>
                <a:cubicBezTo>
                  <a:pt x="1248" y="1472"/>
                  <a:pt x="1112" y="1376"/>
                  <a:pt x="976" y="1280"/>
                </a:cubicBezTo>
                <a:cubicBezTo>
                  <a:pt x="840" y="1184"/>
                  <a:pt x="736" y="952"/>
                  <a:pt x="592" y="896"/>
                </a:cubicBezTo>
                <a:cubicBezTo>
                  <a:pt x="448" y="840"/>
                  <a:pt x="208" y="952"/>
                  <a:pt x="112" y="944"/>
                </a:cubicBezTo>
                <a:cubicBezTo>
                  <a:pt x="16" y="936"/>
                  <a:pt x="0" y="952"/>
                  <a:pt x="16" y="848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2301" name="Text Box 23"/>
          <p:cNvSpPr txBox="1">
            <a:spLocks noChangeArrowheads="1"/>
          </p:cNvSpPr>
          <p:nvPr/>
        </p:nvSpPr>
        <p:spPr bwMode="auto">
          <a:xfrm>
            <a:off x="2690813" y="1752600"/>
            <a:ext cx="658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3" tIns="45685" rIns="91363" bIns="456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smtClean="0">
                <a:solidFill>
                  <a:srgbClr val="FFFF00"/>
                </a:solidFill>
                <a:latin typeface="Tahoma" pitchFamily="34" charset="0"/>
                <a:sym typeface="Webdings" pitchFamily="18" charset="2"/>
              </a:rPr>
              <a:t></a:t>
            </a:r>
            <a:endParaRPr lang="en-US" sz="2400" smtClean="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12302" name="Text Box 24"/>
          <p:cNvSpPr txBox="1">
            <a:spLocks noChangeArrowheads="1"/>
          </p:cNvSpPr>
          <p:nvPr/>
        </p:nvSpPr>
        <p:spPr bwMode="auto">
          <a:xfrm>
            <a:off x="3182938" y="1752600"/>
            <a:ext cx="658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3" tIns="45685" rIns="91363" bIns="456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smtClean="0">
                <a:solidFill>
                  <a:srgbClr val="FFFF00"/>
                </a:solidFill>
                <a:latin typeface="Tahoma" pitchFamily="34" charset="0"/>
                <a:sym typeface="Webdings" pitchFamily="18" charset="2"/>
              </a:rPr>
              <a:t></a:t>
            </a:r>
            <a:endParaRPr lang="en-US" sz="2400" smtClean="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12303" name="Text Box 25"/>
          <p:cNvSpPr txBox="1">
            <a:spLocks noChangeArrowheads="1"/>
          </p:cNvSpPr>
          <p:nvPr/>
        </p:nvSpPr>
        <p:spPr bwMode="auto">
          <a:xfrm>
            <a:off x="3675063" y="1752600"/>
            <a:ext cx="658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3" tIns="45685" rIns="91363" bIns="456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smtClean="0">
                <a:solidFill>
                  <a:srgbClr val="FFFF00"/>
                </a:solidFill>
                <a:latin typeface="Tahoma" pitchFamily="34" charset="0"/>
                <a:sym typeface="Webdings" pitchFamily="18" charset="2"/>
              </a:rPr>
              <a:t></a:t>
            </a:r>
            <a:endParaRPr lang="en-US" sz="2400" smtClean="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12304" name="Text Box 26"/>
          <p:cNvSpPr txBox="1">
            <a:spLocks noChangeArrowheads="1"/>
          </p:cNvSpPr>
          <p:nvPr/>
        </p:nvSpPr>
        <p:spPr bwMode="auto">
          <a:xfrm>
            <a:off x="4167188" y="1752600"/>
            <a:ext cx="66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3" tIns="45685" rIns="91363" bIns="456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smtClean="0">
                <a:solidFill>
                  <a:srgbClr val="FFFF00"/>
                </a:solidFill>
                <a:latin typeface="Tahoma" pitchFamily="34" charset="0"/>
                <a:sym typeface="Webdings" pitchFamily="18" charset="2"/>
              </a:rPr>
              <a:t></a:t>
            </a:r>
            <a:endParaRPr lang="en-US" sz="2400" smtClean="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12305" name="Text Box 27"/>
          <p:cNvSpPr txBox="1">
            <a:spLocks noChangeArrowheads="1"/>
          </p:cNvSpPr>
          <p:nvPr/>
        </p:nvSpPr>
        <p:spPr bwMode="auto">
          <a:xfrm>
            <a:off x="4659313" y="1752600"/>
            <a:ext cx="66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3" tIns="45685" rIns="91363" bIns="456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smtClean="0">
                <a:solidFill>
                  <a:srgbClr val="FFFF00"/>
                </a:solidFill>
                <a:latin typeface="Tahoma" pitchFamily="34" charset="0"/>
                <a:sym typeface="Webdings" pitchFamily="18" charset="2"/>
              </a:rPr>
              <a:t></a:t>
            </a:r>
            <a:endParaRPr lang="en-US" sz="2400" smtClean="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12306" name="Text Box 28"/>
          <p:cNvSpPr txBox="1">
            <a:spLocks noChangeArrowheads="1"/>
          </p:cNvSpPr>
          <p:nvPr/>
        </p:nvSpPr>
        <p:spPr bwMode="auto">
          <a:xfrm>
            <a:off x="5222875" y="1752600"/>
            <a:ext cx="658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3" tIns="45685" rIns="91363" bIns="456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smtClean="0">
                <a:solidFill>
                  <a:srgbClr val="FFFF00"/>
                </a:solidFill>
                <a:latin typeface="Tahoma" pitchFamily="34" charset="0"/>
                <a:sym typeface="Webdings" pitchFamily="18" charset="2"/>
              </a:rPr>
              <a:t></a:t>
            </a:r>
            <a:endParaRPr lang="en-US" sz="2400" smtClean="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12307" name="Text Box 29"/>
          <p:cNvSpPr txBox="1">
            <a:spLocks noChangeArrowheads="1"/>
          </p:cNvSpPr>
          <p:nvPr/>
        </p:nvSpPr>
        <p:spPr bwMode="auto">
          <a:xfrm>
            <a:off x="5715000" y="1752600"/>
            <a:ext cx="658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3" tIns="45685" rIns="91363" bIns="456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smtClean="0">
                <a:solidFill>
                  <a:srgbClr val="FFFF00"/>
                </a:solidFill>
                <a:latin typeface="Tahoma" pitchFamily="34" charset="0"/>
                <a:sym typeface="Webdings" pitchFamily="18" charset="2"/>
              </a:rPr>
              <a:t></a:t>
            </a:r>
            <a:endParaRPr lang="en-US" sz="2400" smtClean="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2858128"/>
            <a:ext cx="8910637" cy="1920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CHÚC CÁC CÔ GIÁO MẠNH KHỎE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CHÚC CÁC EM CHĂM NGOAN, HỌC </a:t>
            </a:r>
            <a:r>
              <a:rPr lang="en-US" sz="40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GIỎI!</a:t>
            </a:r>
            <a:endParaRPr lang="en-US" sz="4000" b="1" dirty="0"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636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43</Words>
  <Application>Microsoft Office PowerPoint</Application>
  <PresentationFormat>On-screen Show (4:3)</PresentationFormat>
  <Paragraphs>19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Tahoma</vt:lpstr>
      <vt:lpstr>Times New Roman</vt:lpstr>
      <vt:lpstr>Webdings</vt:lpstr>
      <vt:lpstr>Office Theme</vt:lpstr>
      <vt:lpstr>1_Office Theme</vt:lpstr>
      <vt:lpstr>PowerPoint Presentation</vt:lpstr>
      <vt:lpstr>Bài 19:  Thiên nhiên tươi đẹp quê em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 10</cp:lastModifiedBy>
  <cp:revision>25</cp:revision>
  <dcterms:created xsi:type="dcterms:W3CDTF">2020-08-29T12:34:28Z</dcterms:created>
  <dcterms:modified xsi:type="dcterms:W3CDTF">2025-04-03T02:29:10Z</dcterms:modified>
</cp:coreProperties>
</file>