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87" r:id="rId2"/>
    <p:sldId id="288" r:id="rId3"/>
    <p:sldId id="290" r:id="rId4"/>
    <p:sldId id="292" r:id="rId5"/>
    <p:sldId id="260" r:id="rId6"/>
    <p:sldId id="2007577297" r:id="rId7"/>
    <p:sldId id="2007577298" r:id="rId8"/>
    <p:sldId id="2007577302" r:id="rId9"/>
    <p:sldId id="2007577299" r:id="rId10"/>
    <p:sldId id="2007577300" r:id="rId11"/>
    <p:sldId id="2007577301" r:id="rId12"/>
    <p:sldId id="2007577303" r:id="rId13"/>
    <p:sldId id="62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5F"/>
    <a:srgbClr val="9F115B"/>
    <a:srgbClr val="CAF0F8"/>
    <a:srgbClr val="C4D0C8"/>
    <a:srgbClr val="21333A"/>
    <a:srgbClr val="ED7D31"/>
    <a:srgbClr val="5F604A"/>
    <a:srgbClr val="6F803B"/>
    <a:srgbClr val="3A8AB9"/>
    <a:srgbClr val="1D6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2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649" r:id="rId4"/>
    <p:sldLayoutId id="2147483655" r:id="rId5"/>
    <p:sldLayoutId id="214748371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image" Target="../media/image12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5.png"/><Relationship Id="rId15" Type="http://schemas.microsoft.com/office/2007/relationships/hdphoto" Target="../media/hdphoto5.wdp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slide" Target="slide6.xml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2" Type="http://schemas.openxmlformats.org/officeDocument/2006/relationships/image" Target="../media/image12.jp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slide" Target="slide6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8.png"/><Relationship Id="rId2" Type="http://schemas.openxmlformats.org/officeDocument/2006/relationships/image" Target="../media/image12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5.png"/><Relationship Id="rId15" Type="http://schemas.microsoft.com/office/2007/relationships/hdphoto" Target="../media/hdphoto5.wdp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slide" Target="slide6.xml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slide" Target="slide5.xml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12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9.wdp"/><Relationship Id="rId18" Type="http://schemas.microsoft.com/office/2007/relationships/hdphoto" Target="../media/hdphoto4.wdp"/><Relationship Id="rId26" Type="http://schemas.microsoft.com/office/2007/relationships/hdphoto" Target="../media/hdphoto10.wdp"/><Relationship Id="rId3" Type="http://schemas.openxmlformats.org/officeDocument/2006/relationships/image" Target="../media/image12.jpg"/><Relationship Id="rId21" Type="http://schemas.openxmlformats.org/officeDocument/2006/relationships/slide" Target="slide10.xml"/><Relationship Id="rId7" Type="http://schemas.microsoft.com/office/2007/relationships/hdphoto" Target="../media/hdphoto3.wdp"/><Relationship Id="rId12" Type="http://schemas.openxmlformats.org/officeDocument/2006/relationships/image" Target="../media/image25.png"/><Relationship Id="rId17" Type="http://schemas.openxmlformats.org/officeDocument/2006/relationships/image" Target="../media/image18.png"/><Relationship Id="rId25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20" Type="http://schemas.openxmlformats.org/officeDocument/2006/relationships/image" Target="../media/image17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microsoft.com/office/2007/relationships/hdphoto" Target="../media/hdphoto8.wdp"/><Relationship Id="rId24" Type="http://schemas.openxmlformats.org/officeDocument/2006/relationships/slide" Target="slide13.xml"/><Relationship Id="rId32" Type="http://schemas.openxmlformats.org/officeDocument/2006/relationships/slide" Target="slide12.xml"/><Relationship Id="rId5" Type="http://schemas.microsoft.com/office/2007/relationships/hdphoto" Target="../media/hdphoto2.wdp"/><Relationship Id="rId15" Type="http://schemas.openxmlformats.org/officeDocument/2006/relationships/image" Target="../media/image26.png"/><Relationship Id="rId23" Type="http://schemas.microsoft.com/office/2007/relationships/hdphoto" Target="../media/hdphoto5.wdp"/><Relationship Id="rId28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slide" Target="slide11.xml"/><Relationship Id="rId31" Type="http://schemas.openxmlformats.org/officeDocument/2006/relationships/slide" Target="slide9.xml"/><Relationship Id="rId4" Type="http://schemas.openxmlformats.org/officeDocument/2006/relationships/image" Target="../media/image14.png"/><Relationship Id="rId9" Type="http://schemas.microsoft.com/office/2007/relationships/hdphoto" Target="../media/hdphoto7.wdp"/><Relationship Id="rId14" Type="http://schemas.openxmlformats.org/officeDocument/2006/relationships/slide" Target="slide7.xml"/><Relationship Id="rId22" Type="http://schemas.openxmlformats.org/officeDocument/2006/relationships/image" Target="../media/image19.png"/><Relationship Id="rId27" Type="http://schemas.openxmlformats.org/officeDocument/2006/relationships/image" Target="../media/image28.png"/><Relationship Id="rId30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microsoft.com/office/2007/relationships/hdphoto" Target="../media/hdphoto10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27.png"/><Relationship Id="rId5" Type="http://schemas.openxmlformats.org/officeDocument/2006/relationships/image" Target="../media/image15.png"/><Relationship Id="rId15" Type="http://schemas.openxmlformats.org/officeDocument/2006/relationships/image" Target="../media/image33.png"/><Relationship Id="rId10" Type="http://schemas.openxmlformats.org/officeDocument/2006/relationships/slide" Target="slide6.xml"/><Relationship Id="rId4" Type="http://schemas.microsoft.com/office/2007/relationships/hdphoto" Target="../media/hdphoto2.wdp"/><Relationship Id="rId9" Type="http://schemas.openxmlformats.org/officeDocument/2006/relationships/image" Target="../media/image31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4.png"/><Relationship Id="rId2" Type="http://schemas.openxmlformats.org/officeDocument/2006/relationships/image" Target="../media/image12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5.png"/><Relationship Id="rId1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slide" Target="slide6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" Type="http://schemas.openxmlformats.org/officeDocument/2006/relationships/image" Target="../media/image12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5.png"/><Relationship Id="rId1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slide" Target="slide6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2503D-B679-4D43-A1A3-8218A0F1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024"/>
            <a:ext cx="12377737" cy="6643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0E7DA-A53D-437E-8B93-2CD69FE7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1250156"/>
            <a:ext cx="7527471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0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61842"/>
            <a:ext cx="4040295" cy="1825324"/>
          </a:xfrm>
          <a:prstGeom prst="wedgeEllipseCallout">
            <a:avLst>
              <a:gd name="adj1" fmla="val 46566"/>
              <a:gd name="adj2" fmla="val 729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139840" y="1352920"/>
            <a:ext cx="2893635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8" descr="Frog On Lily Pad Clipart - Frogs At School Clip Art - Png Download  (#5585823) - PinClipart">
            <a:hlinkClick r:id="rId13" action="ppaction://hlinksldjump"/>
            <a:extLst>
              <a:ext uri="{FF2B5EF4-FFF2-40B4-BE49-F238E27FC236}">
                <a16:creationId xmlns:a16="http://schemas.microsoft.com/office/drawing/2014/main" id="{AE7356A5-95F8-4EBF-BF66-17812881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62520"/>
            <a:ext cx="1363875" cy="24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71F5EA7D-A6C7-43F0-8F2D-E49C0570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78DB63-2EEC-419A-B756-EB089CAC82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54886" y="275372"/>
            <a:ext cx="2318220" cy="13831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817828-CBFB-402E-8D8B-2F96126A7BD0}"/>
              </a:ext>
            </a:extLst>
          </p:cNvPr>
          <p:cNvSpPr/>
          <p:nvPr/>
        </p:nvSpPr>
        <p:spPr>
          <a:xfrm>
            <a:off x="6322979" y="275373"/>
            <a:ext cx="646889" cy="405564"/>
          </a:xfrm>
          <a:prstGeom prst="ellipse">
            <a:avLst/>
          </a:prstGeom>
          <a:solidFill>
            <a:srgbClr val="CAF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75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040" y="5249626"/>
            <a:ext cx="1832472" cy="19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728209" y="106270"/>
            <a:ext cx="4040295" cy="1659299"/>
          </a:xfrm>
          <a:prstGeom prst="wedgeEllipseCallout">
            <a:avLst>
              <a:gd name="adj1" fmla="val 38621"/>
              <a:gd name="adj2" fmla="val 644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538021" y="1673375"/>
            <a:ext cx="4040295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Thước kẻ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885E05A5-99C9-49C2-97DB-18D03E2696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0759" y="2524012"/>
            <a:ext cx="1878647" cy="1809976"/>
          </a:xfrm>
          <a:prstGeom prst="rect">
            <a:avLst/>
          </a:prstGeom>
        </p:spPr>
      </p:pic>
      <p:pic>
        <p:nvPicPr>
          <p:cNvPr id="13" name="Content Placeholder 12" descr="powerpoint-07">
            <a:extLst>
              <a:ext uri="{FF2B5EF4-FFF2-40B4-BE49-F238E27FC236}">
                <a16:creationId xmlns:a16="http://schemas.microsoft.com/office/drawing/2014/main" id="{541D88F7-595C-4624-9262-6A6BE165F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335C9-F1C9-4499-BE85-96F001EFCA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36987" y="332658"/>
            <a:ext cx="25583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61842"/>
            <a:ext cx="4040295" cy="1825324"/>
          </a:xfrm>
          <a:prstGeom prst="wedgeEllipseCallout">
            <a:avLst>
              <a:gd name="adj1" fmla="val 46566"/>
              <a:gd name="adj2" fmla="val 729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105793" y="1403357"/>
            <a:ext cx="3183139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cam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F115B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8" descr="Frog On Lily Pad Clipart - Frogs At School Clip Art - Png Download  (#5585823) - PinClipart">
            <a:hlinkClick r:id="rId13" action="ppaction://hlinksldjump"/>
            <a:extLst>
              <a:ext uri="{FF2B5EF4-FFF2-40B4-BE49-F238E27FC236}">
                <a16:creationId xmlns:a16="http://schemas.microsoft.com/office/drawing/2014/main" id="{AE7356A5-95F8-4EBF-BF66-17812881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62520"/>
            <a:ext cx="1363875" cy="24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71F5EA7D-A6C7-43F0-8F2D-E49C0570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F2E351-433F-4717-9B37-719541D5DB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01612" y="244863"/>
            <a:ext cx="2415124" cy="13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9E1D9F5F-228E-4CE0-8308-CD949378D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8" y="3963689"/>
            <a:ext cx="3684262" cy="2894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93B3B-2408-40A8-958C-1169B651A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484" y="1649566"/>
            <a:ext cx="9997978" cy="2476115"/>
          </a:xfrm>
          <a:prstGeom prst="rect">
            <a:avLst/>
          </a:prstGeom>
        </p:spPr>
      </p:pic>
      <p:grpSp>
        <p:nvGrpSpPr>
          <p:cNvPr id="4" name="Google Shape;406;p15">
            <a:extLst>
              <a:ext uri="{FF2B5EF4-FFF2-40B4-BE49-F238E27FC236}">
                <a16:creationId xmlns:a16="http://schemas.microsoft.com/office/drawing/2014/main" id="{B6A92118-B83A-496B-80BC-79339A7A3994}"/>
              </a:ext>
            </a:extLst>
          </p:cNvPr>
          <p:cNvGrpSpPr/>
          <p:nvPr/>
        </p:nvGrpSpPr>
        <p:grpSpPr>
          <a:xfrm flipH="1">
            <a:off x="0" y="370918"/>
            <a:ext cx="3948659" cy="6802581"/>
            <a:chOff x="8537534" y="240075"/>
            <a:chExt cx="3921211" cy="6755294"/>
          </a:xfrm>
        </p:grpSpPr>
        <p:sp>
          <p:nvSpPr>
            <p:cNvPr id="5" name="Google Shape;407;p15">
              <a:extLst>
                <a:ext uri="{FF2B5EF4-FFF2-40B4-BE49-F238E27FC236}">
                  <a16:creationId xmlns:a16="http://schemas.microsoft.com/office/drawing/2014/main" id="{DF5800FA-4B3D-41DE-A9EA-2EAC0F99EEBE}"/>
                </a:ext>
              </a:extLst>
            </p:cNvPr>
            <p:cNvSpPr/>
            <p:nvPr/>
          </p:nvSpPr>
          <p:spPr>
            <a:xfrm rot="6963880">
              <a:off x="10039368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08;p15">
              <a:extLst>
                <a:ext uri="{FF2B5EF4-FFF2-40B4-BE49-F238E27FC236}">
                  <a16:creationId xmlns:a16="http://schemas.microsoft.com/office/drawing/2014/main" id="{C2B370AF-ED9E-4827-BBB0-F5CE3C0A244C}"/>
                </a:ext>
              </a:extLst>
            </p:cNvPr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09;p15">
              <a:extLst>
                <a:ext uri="{FF2B5EF4-FFF2-40B4-BE49-F238E27FC236}">
                  <a16:creationId xmlns:a16="http://schemas.microsoft.com/office/drawing/2014/main" id="{ED3EA104-52E3-4939-8D8A-F38DA7087730}"/>
                </a:ext>
              </a:extLst>
            </p:cNvPr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410;p15">
              <a:extLst>
                <a:ext uri="{FF2B5EF4-FFF2-40B4-BE49-F238E27FC236}">
                  <a16:creationId xmlns:a16="http://schemas.microsoft.com/office/drawing/2014/main" id="{7B79502B-3B94-48D5-9701-251A333E4477}"/>
                </a:ext>
              </a:extLst>
            </p:cNvPr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30" name="Google Shape;411;p15">
                <a:extLst>
                  <a:ext uri="{FF2B5EF4-FFF2-40B4-BE49-F238E27FC236}">
                    <a16:creationId xmlns:a16="http://schemas.microsoft.com/office/drawing/2014/main" id="{FB1FC123-916A-4A37-AE46-8AF8588F7268}"/>
                  </a:ext>
                </a:extLst>
              </p:cNvPr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12;p15">
                <a:extLst>
                  <a:ext uri="{FF2B5EF4-FFF2-40B4-BE49-F238E27FC236}">
                    <a16:creationId xmlns:a16="http://schemas.microsoft.com/office/drawing/2014/main" id="{19D8314F-C6AA-4BCA-861E-15CF43C73B3B}"/>
                  </a:ext>
                </a:extLst>
              </p:cNvPr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13;p15">
                <a:extLst>
                  <a:ext uri="{FF2B5EF4-FFF2-40B4-BE49-F238E27FC236}">
                    <a16:creationId xmlns:a16="http://schemas.microsoft.com/office/drawing/2014/main" id="{DDC5E4A4-CED8-415F-BC38-BB7DD5FB6323}"/>
                  </a:ext>
                </a:extLst>
              </p:cNvPr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414;p15">
              <a:extLst>
                <a:ext uri="{FF2B5EF4-FFF2-40B4-BE49-F238E27FC236}">
                  <a16:creationId xmlns:a16="http://schemas.microsoft.com/office/drawing/2014/main" id="{CD20473B-9C00-4E30-BA4A-D16FAB0891DA}"/>
                </a:ext>
              </a:extLst>
            </p:cNvPr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7" name="Google Shape;415;p15">
                <a:extLst>
                  <a:ext uri="{FF2B5EF4-FFF2-40B4-BE49-F238E27FC236}">
                    <a16:creationId xmlns:a16="http://schemas.microsoft.com/office/drawing/2014/main" id="{59434029-7FD2-44C6-A4AA-CF7D9C834083}"/>
                  </a:ext>
                </a:extLst>
              </p:cNvPr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16;p15">
                <a:extLst>
                  <a:ext uri="{FF2B5EF4-FFF2-40B4-BE49-F238E27FC236}">
                    <a16:creationId xmlns:a16="http://schemas.microsoft.com/office/drawing/2014/main" id="{775D1E56-FE36-41EF-BE14-0F90AEFEC731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417;p15">
                <a:extLst>
                  <a:ext uri="{FF2B5EF4-FFF2-40B4-BE49-F238E27FC236}">
                    <a16:creationId xmlns:a16="http://schemas.microsoft.com/office/drawing/2014/main" id="{DCEA73C4-5F40-4318-B50A-5EF702A3BB5A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418;p15">
              <a:extLst>
                <a:ext uri="{FF2B5EF4-FFF2-40B4-BE49-F238E27FC236}">
                  <a16:creationId xmlns:a16="http://schemas.microsoft.com/office/drawing/2014/main" id="{CAF0FE84-A535-4112-A0A4-671176BE6B86}"/>
                </a:ext>
              </a:extLst>
            </p:cNvPr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4" name="Google Shape;419;p15">
                <a:extLst>
                  <a:ext uri="{FF2B5EF4-FFF2-40B4-BE49-F238E27FC236}">
                    <a16:creationId xmlns:a16="http://schemas.microsoft.com/office/drawing/2014/main" id="{6F509941-9460-4711-BA0A-42EC5E65110B}"/>
                  </a:ext>
                </a:extLst>
              </p:cNvPr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420;p15">
                <a:extLst>
                  <a:ext uri="{FF2B5EF4-FFF2-40B4-BE49-F238E27FC236}">
                    <a16:creationId xmlns:a16="http://schemas.microsoft.com/office/drawing/2014/main" id="{21626BD0-46A5-4582-95A7-03A44D0F26B8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421;p15">
                <a:extLst>
                  <a:ext uri="{FF2B5EF4-FFF2-40B4-BE49-F238E27FC236}">
                    <a16:creationId xmlns:a16="http://schemas.microsoft.com/office/drawing/2014/main" id="{ACEE03E3-B0A6-4CA5-978B-03A8BFD9BEE3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422;p15">
              <a:extLst>
                <a:ext uri="{FF2B5EF4-FFF2-40B4-BE49-F238E27FC236}">
                  <a16:creationId xmlns:a16="http://schemas.microsoft.com/office/drawing/2014/main" id="{C871576C-0EAB-4497-88B9-738CA0C0A6E4}"/>
                </a:ext>
              </a:extLst>
            </p:cNvPr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2" name="Google Shape;423;p15">
                <a:extLst>
                  <a:ext uri="{FF2B5EF4-FFF2-40B4-BE49-F238E27FC236}">
                    <a16:creationId xmlns:a16="http://schemas.microsoft.com/office/drawing/2014/main" id="{9B17D8F6-F7F1-4949-B92E-ACE25D67E3C7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424;p15">
                <a:extLst>
                  <a:ext uri="{FF2B5EF4-FFF2-40B4-BE49-F238E27FC236}">
                    <a16:creationId xmlns:a16="http://schemas.microsoft.com/office/drawing/2014/main" id="{9E0414DE-6EF5-4782-AC5B-DF04F47BF1AD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425;p15">
              <a:extLst>
                <a:ext uri="{FF2B5EF4-FFF2-40B4-BE49-F238E27FC236}">
                  <a16:creationId xmlns:a16="http://schemas.microsoft.com/office/drawing/2014/main" id="{7D657803-5C83-4598-B77E-CE188B54C7C7}"/>
                </a:ext>
              </a:extLst>
            </p:cNvPr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0" name="Google Shape;426;p15">
                <a:extLst>
                  <a:ext uri="{FF2B5EF4-FFF2-40B4-BE49-F238E27FC236}">
                    <a16:creationId xmlns:a16="http://schemas.microsoft.com/office/drawing/2014/main" id="{512438D4-BB5C-44B3-BD4D-DAFE8133A652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27;p15">
                <a:extLst>
                  <a:ext uri="{FF2B5EF4-FFF2-40B4-BE49-F238E27FC236}">
                    <a16:creationId xmlns:a16="http://schemas.microsoft.com/office/drawing/2014/main" id="{849D2AF1-1766-4AA0-A334-64703C430E96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428;p15">
              <a:extLst>
                <a:ext uri="{FF2B5EF4-FFF2-40B4-BE49-F238E27FC236}">
                  <a16:creationId xmlns:a16="http://schemas.microsoft.com/office/drawing/2014/main" id="{B953569E-7615-4BA3-931D-775A3D153AA4}"/>
                </a:ext>
              </a:extLst>
            </p:cNvPr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18" name="Google Shape;429;p15">
                <a:extLst>
                  <a:ext uri="{FF2B5EF4-FFF2-40B4-BE49-F238E27FC236}">
                    <a16:creationId xmlns:a16="http://schemas.microsoft.com/office/drawing/2014/main" id="{3D79FAB7-EDBC-4AC5-9412-A640401E26C9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0;p15">
                <a:extLst>
                  <a:ext uri="{FF2B5EF4-FFF2-40B4-BE49-F238E27FC236}">
                    <a16:creationId xmlns:a16="http://schemas.microsoft.com/office/drawing/2014/main" id="{AC03A840-7371-45B2-BA8D-D7104B5866B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431;p15">
              <a:extLst>
                <a:ext uri="{FF2B5EF4-FFF2-40B4-BE49-F238E27FC236}">
                  <a16:creationId xmlns:a16="http://schemas.microsoft.com/office/drawing/2014/main" id="{CFF18EC3-6ED3-440A-969B-66A381149C47}"/>
                </a:ext>
              </a:extLst>
            </p:cNvPr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16" name="Google Shape;432;p15">
                <a:extLst>
                  <a:ext uri="{FF2B5EF4-FFF2-40B4-BE49-F238E27FC236}">
                    <a16:creationId xmlns:a16="http://schemas.microsoft.com/office/drawing/2014/main" id="{55129527-0E5B-46AA-AC48-8EC8E59FD673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15">
                <a:extLst>
                  <a:ext uri="{FF2B5EF4-FFF2-40B4-BE49-F238E27FC236}">
                    <a16:creationId xmlns:a16="http://schemas.microsoft.com/office/drawing/2014/main" id="{C4409F90-26B1-4386-8CB1-D42988E2F50C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434;p15">
              <a:extLst>
                <a:ext uri="{FF2B5EF4-FFF2-40B4-BE49-F238E27FC236}">
                  <a16:creationId xmlns:a16="http://schemas.microsoft.com/office/drawing/2014/main" id="{516A28DF-D2FE-4DDF-889A-04E40B860DD8}"/>
                </a:ext>
              </a:extLst>
            </p:cNvPr>
            <p:cNvSpPr/>
            <p:nvPr/>
          </p:nvSpPr>
          <p:spPr>
            <a:xfrm rot="15183047" flipH="1">
              <a:off x="8195030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83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"/>
          <a:stretch/>
        </p:blipFill>
        <p:spPr>
          <a:xfrm>
            <a:off x="-700088" y="428626"/>
            <a:ext cx="12892088" cy="64293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5731EAC-0B9A-48BE-915B-F9D7722B69FB}"/>
              </a:ext>
            </a:extLst>
          </p:cNvPr>
          <p:cNvSpPr/>
          <p:nvPr/>
        </p:nvSpPr>
        <p:spPr>
          <a:xfrm>
            <a:off x="3860486" y="1170084"/>
            <a:ext cx="7430618" cy="4729889"/>
          </a:xfrm>
          <a:prstGeom prst="rect">
            <a:avLst/>
          </a:prstGeom>
          <a:solidFill>
            <a:srgbClr val="C4D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5272089" y="1455255"/>
            <a:ext cx="5164800" cy="1033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54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4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endParaRPr lang="en-US" sz="5400" b="1" dirty="0">
              <a:solidFill>
                <a:srgbClr val="9F11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C8D2C-E9A2-42FE-9985-0BD86856503F}"/>
              </a:ext>
            </a:extLst>
          </p:cNvPr>
          <p:cNvSpPr txBox="1"/>
          <p:nvPr/>
        </p:nvSpPr>
        <p:spPr>
          <a:xfrm>
            <a:off x="4300539" y="2311388"/>
            <a:ext cx="7278500" cy="334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Lúc ở nhà, mẹ cũng là cô giáo 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Khi đến trường, cô giáo như mẹ hiền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Cô và mẹ là hai cô giáo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Mẹ và cô, ấy hai mẹ hiền.</a:t>
            </a:r>
          </a:p>
          <a:p>
            <a:pPr>
              <a:lnSpc>
                <a:spcPct val="150000"/>
              </a:lnSpc>
            </a:pPr>
            <a:r>
              <a:rPr lang="en-US" sz="2900">
                <a:solidFill>
                  <a:srgbClr val="21333A"/>
                </a:solidFill>
              </a:rPr>
              <a:t>                                     </a:t>
            </a:r>
            <a:r>
              <a:rPr lang="en-US" sz="2900" b="1">
                <a:solidFill>
                  <a:srgbClr val="21333A"/>
                </a:solidFill>
              </a:rPr>
              <a:t>PHẠM TUYÊN</a:t>
            </a:r>
          </a:p>
        </p:txBody>
      </p:sp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C2FF8DEB-9889-4762-A70F-1AEFC3EAD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4435423"/>
            <a:ext cx="2621899" cy="23297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0861A-6119-43AC-A2D5-CD38B8D59FB8}"/>
              </a:ext>
            </a:extLst>
          </p:cNvPr>
          <p:cNvCxnSpPr>
            <a:cxnSpLocks/>
          </p:cNvCxnSpPr>
          <p:nvPr/>
        </p:nvCxnSpPr>
        <p:spPr>
          <a:xfrm>
            <a:off x="8553324" y="2986087"/>
            <a:ext cx="1357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7C2D5E-28C6-4C2F-84C0-D8324A540C69}"/>
              </a:ext>
            </a:extLst>
          </p:cNvPr>
          <p:cNvCxnSpPr>
            <a:cxnSpLocks/>
          </p:cNvCxnSpPr>
          <p:nvPr/>
        </p:nvCxnSpPr>
        <p:spPr>
          <a:xfrm>
            <a:off x="9396347" y="3643313"/>
            <a:ext cx="15098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A85510-B900-4566-9785-45CEE1453656}"/>
              </a:ext>
            </a:extLst>
          </p:cNvPr>
          <p:cNvCxnSpPr>
            <a:cxnSpLocks/>
          </p:cNvCxnSpPr>
          <p:nvPr/>
        </p:nvCxnSpPr>
        <p:spPr>
          <a:xfrm>
            <a:off x="5041984" y="3643313"/>
            <a:ext cx="1966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316DFE4A-ECEF-45DC-8940-F0B85D93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99" y="846268"/>
            <a:ext cx="9244677" cy="5307806"/>
          </a:xfrm>
          <a:prstGeom prst="rect">
            <a:avLst/>
          </a:prstGeom>
        </p:spPr>
      </p:pic>
      <p:grpSp>
        <p:nvGrpSpPr>
          <p:cNvPr id="52" name="Google Shape;406;p15">
            <a:extLst>
              <a:ext uri="{FF2B5EF4-FFF2-40B4-BE49-F238E27FC236}">
                <a16:creationId xmlns:a16="http://schemas.microsoft.com/office/drawing/2014/main" id="{CD72080B-6687-4B88-8EFB-F838DC2958ED}"/>
              </a:ext>
            </a:extLst>
          </p:cNvPr>
          <p:cNvGrpSpPr/>
          <p:nvPr/>
        </p:nvGrpSpPr>
        <p:grpSpPr>
          <a:xfrm flipH="1">
            <a:off x="-157092" y="333749"/>
            <a:ext cx="4357128" cy="6802581"/>
            <a:chOff x="8537534" y="240075"/>
            <a:chExt cx="3921211" cy="6755294"/>
          </a:xfrm>
        </p:grpSpPr>
        <p:sp>
          <p:nvSpPr>
            <p:cNvPr id="53" name="Google Shape;407;p15">
              <a:extLst>
                <a:ext uri="{FF2B5EF4-FFF2-40B4-BE49-F238E27FC236}">
                  <a16:creationId xmlns:a16="http://schemas.microsoft.com/office/drawing/2014/main" id="{5EC2BDCB-9520-4DDC-88AE-8C5F47EF48AB}"/>
                </a:ext>
              </a:extLst>
            </p:cNvPr>
            <p:cNvSpPr/>
            <p:nvPr/>
          </p:nvSpPr>
          <p:spPr>
            <a:xfrm rot="6963880">
              <a:off x="10039368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08;p15">
              <a:extLst>
                <a:ext uri="{FF2B5EF4-FFF2-40B4-BE49-F238E27FC236}">
                  <a16:creationId xmlns:a16="http://schemas.microsoft.com/office/drawing/2014/main" id="{559B90B7-D439-486B-A9C7-BEF615BA1435}"/>
                </a:ext>
              </a:extLst>
            </p:cNvPr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09;p15">
              <a:extLst>
                <a:ext uri="{FF2B5EF4-FFF2-40B4-BE49-F238E27FC236}">
                  <a16:creationId xmlns:a16="http://schemas.microsoft.com/office/drawing/2014/main" id="{CBC1D3E0-45C4-4323-96B6-E6AD7B41809C}"/>
                </a:ext>
              </a:extLst>
            </p:cNvPr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410;p15">
              <a:extLst>
                <a:ext uri="{FF2B5EF4-FFF2-40B4-BE49-F238E27FC236}">
                  <a16:creationId xmlns:a16="http://schemas.microsoft.com/office/drawing/2014/main" id="{82EB591F-4C22-45F4-A49F-D1C86B2258E6}"/>
                </a:ext>
              </a:extLst>
            </p:cNvPr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78" name="Google Shape;411;p15">
                <a:extLst>
                  <a:ext uri="{FF2B5EF4-FFF2-40B4-BE49-F238E27FC236}">
                    <a16:creationId xmlns:a16="http://schemas.microsoft.com/office/drawing/2014/main" id="{60E3624E-2DAB-47CE-AB83-E57495E6B00C}"/>
                  </a:ext>
                </a:extLst>
              </p:cNvPr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2;p15">
                <a:extLst>
                  <a:ext uri="{FF2B5EF4-FFF2-40B4-BE49-F238E27FC236}">
                    <a16:creationId xmlns:a16="http://schemas.microsoft.com/office/drawing/2014/main" id="{5F43DE6A-ED8A-41F6-9CC1-EFAE3474EF47}"/>
                  </a:ext>
                </a:extLst>
              </p:cNvPr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13;p15">
                <a:extLst>
                  <a:ext uri="{FF2B5EF4-FFF2-40B4-BE49-F238E27FC236}">
                    <a16:creationId xmlns:a16="http://schemas.microsoft.com/office/drawing/2014/main" id="{F6000423-3583-48C9-AD35-623FBD942B19}"/>
                  </a:ext>
                </a:extLst>
              </p:cNvPr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414;p15">
              <a:extLst>
                <a:ext uri="{FF2B5EF4-FFF2-40B4-BE49-F238E27FC236}">
                  <a16:creationId xmlns:a16="http://schemas.microsoft.com/office/drawing/2014/main" id="{0711B574-CD92-4250-A7C3-C01AFC0F5810}"/>
                </a:ext>
              </a:extLst>
            </p:cNvPr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75" name="Google Shape;415;p15">
                <a:extLst>
                  <a:ext uri="{FF2B5EF4-FFF2-40B4-BE49-F238E27FC236}">
                    <a16:creationId xmlns:a16="http://schemas.microsoft.com/office/drawing/2014/main" id="{6990F071-EA75-4759-8CC6-88AD477CB8E1}"/>
                  </a:ext>
                </a:extLst>
              </p:cNvPr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6;p15">
                <a:extLst>
                  <a:ext uri="{FF2B5EF4-FFF2-40B4-BE49-F238E27FC236}">
                    <a16:creationId xmlns:a16="http://schemas.microsoft.com/office/drawing/2014/main" id="{169A5A1E-B62D-41A7-99E5-DFA2A8B0052E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7;p15">
                <a:extLst>
                  <a:ext uri="{FF2B5EF4-FFF2-40B4-BE49-F238E27FC236}">
                    <a16:creationId xmlns:a16="http://schemas.microsoft.com/office/drawing/2014/main" id="{BDEC89C5-2F85-446F-9646-4157D486792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418;p15">
              <a:extLst>
                <a:ext uri="{FF2B5EF4-FFF2-40B4-BE49-F238E27FC236}">
                  <a16:creationId xmlns:a16="http://schemas.microsoft.com/office/drawing/2014/main" id="{CCCFC835-2A44-4601-A5E2-68B655CE40AA}"/>
                </a:ext>
              </a:extLst>
            </p:cNvPr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72" name="Google Shape;419;p15">
                <a:extLst>
                  <a:ext uri="{FF2B5EF4-FFF2-40B4-BE49-F238E27FC236}">
                    <a16:creationId xmlns:a16="http://schemas.microsoft.com/office/drawing/2014/main" id="{F211F21C-0148-4B52-B35A-4D04B8FAAA22}"/>
                  </a:ext>
                </a:extLst>
              </p:cNvPr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20;p15">
                <a:extLst>
                  <a:ext uri="{FF2B5EF4-FFF2-40B4-BE49-F238E27FC236}">
                    <a16:creationId xmlns:a16="http://schemas.microsoft.com/office/drawing/2014/main" id="{800904C2-3F0E-492F-B410-CBDC3CA7ADDD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21;p15">
                <a:extLst>
                  <a:ext uri="{FF2B5EF4-FFF2-40B4-BE49-F238E27FC236}">
                    <a16:creationId xmlns:a16="http://schemas.microsoft.com/office/drawing/2014/main" id="{7C016DA4-A452-4889-8D35-DEEF0F401B29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422;p15">
              <a:extLst>
                <a:ext uri="{FF2B5EF4-FFF2-40B4-BE49-F238E27FC236}">
                  <a16:creationId xmlns:a16="http://schemas.microsoft.com/office/drawing/2014/main" id="{0DF28DEA-EFAA-4D4B-8F0B-7323DD57AD72}"/>
                </a:ext>
              </a:extLst>
            </p:cNvPr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70" name="Google Shape;423;p15">
                <a:extLst>
                  <a:ext uri="{FF2B5EF4-FFF2-40B4-BE49-F238E27FC236}">
                    <a16:creationId xmlns:a16="http://schemas.microsoft.com/office/drawing/2014/main" id="{45D53201-8461-48A1-B695-9AFC46F1136A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24;p15">
                <a:extLst>
                  <a:ext uri="{FF2B5EF4-FFF2-40B4-BE49-F238E27FC236}">
                    <a16:creationId xmlns:a16="http://schemas.microsoft.com/office/drawing/2014/main" id="{C5CA92C7-105C-4E07-994A-172643A2309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425;p15">
              <a:extLst>
                <a:ext uri="{FF2B5EF4-FFF2-40B4-BE49-F238E27FC236}">
                  <a16:creationId xmlns:a16="http://schemas.microsoft.com/office/drawing/2014/main" id="{2B997D49-5417-458F-8735-7E0B36C09226}"/>
                </a:ext>
              </a:extLst>
            </p:cNvPr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68" name="Google Shape;426;p15">
                <a:extLst>
                  <a:ext uri="{FF2B5EF4-FFF2-40B4-BE49-F238E27FC236}">
                    <a16:creationId xmlns:a16="http://schemas.microsoft.com/office/drawing/2014/main" id="{EE4B3BB6-F174-4DAD-BBFD-B063152B0D71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27;p15">
                <a:extLst>
                  <a:ext uri="{FF2B5EF4-FFF2-40B4-BE49-F238E27FC236}">
                    <a16:creationId xmlns:a16="http://schemas.microsoft.com/office/drawing/2014/main" id="{13038624-4DF1-43CA-96E5-7022F4F3A0CD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428;p15">
              <a:extLst>
                <a:ext uri="{FF2B5EF4-FFF2-40B4-BE49-F238E27FC236}">
                  <a16:creationId xmlns:a16="http://schemas.microsoft.com/office/drawing/2014/main" id="{7D3A4734-4A6B-42D4-9B09-E6A36E652423}"/>
                </a:ext>
              </a:extLst>
            </p:cNvPr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66" name="Google Shape;429;p15">
                <a:extLst>
                  <a:ext uri="{FF2B5EF4-FFF2-40B4-BE49-F238E27FC236}">
                    <a16:creationId xmlns:a16="http://schemas.microsoft.com/office/drawing/2014/main" id="{2A139D99-D176-4AE6-9DB0-A56E060D9839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30;p15">
                <a:extLst>
                  <a:ext uri="{FF2B5EF4-FFF2-40B4-BE49-F238E27FC236}">
                    <a16:creationId xmlns:a16="http://schemas.microsoft.com/office/drawing/2014/main" id="{F4582BD1-0DEF-4CF7-A103-49B2492C8361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431;p15">
              <a:extLst>
                <a:ext uri="{FF2B5EF4-FFF2-40B4-BE49-F238E27FC236}">
                  <a16:creationId xmlns:a16="http://schemas.microsoft.com/office/drawing/2014/main" id="{CBEA16AC-0094-4117-BAD9-7E690434D54E}"/>
                </a:ext>
              </a:extLst>
            </p:cNvPr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64" name="Google Shape;432;p15">
                <a:extLst>
                  <a:ext uri="{FF2B5EF4-FFF2-40B4-BE49-F238E27FC236}">
                    <a16:creationId xmlns:a16="http://schemas.microsoft.com/office/drawing/2014/main" id="{F4CE561F-2F2B-4950-8AD7-45B748FD5428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33;p15">
                <a:extLst>
                  <a:ext uri="{FF2B5EF4-FFF2-40B4-BE49-F238E27FC236}">
                    <a16:creationId xmlns:a16="http://schemas.microsoft.com/office/drawing/2014/main" id="{D93AE438-EA76-4276-888E-DB5EF207C224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434;p15">
              <a:extLst>
                <a:ext uri="{FF2B5EF4-FFF2-40B4-BE49-F238E27FC236}">
                  <a16:creationId xmlns:a16="http://schemas.microsoft.com/office/drawing/2014/main" id="{128911F5-BDD6-485B-B5C9-2BA5A407A235}"/>
                </a:ext>
              </a:extLst>
            </p:cNvPr>
            <p:cNvSpPr/>
            <p:nvPr/>
          </p:nvSpPr>
          <p:spPr>
            <a:xfrm rot="15183047" flipH="1">
              <a:off x="8195030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44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"/>
          <a:stretch/>
        </p:blipFill>
        <p:spPr>
          <a:xfrm>
            <a:off x="-782638" y="428626"/>
            <a:ext cx="12892088" cy="6429374"/>
          </a:xfrm>
          <a:prstGeom prst="rect">
            <a:avLst/>
          </a:prstGeom>
        </p:spPr>
      </p:pic>
      <p:pic>
        <p:nvPicPr>
          <p:cNvPr id="6" name="Picture 5" descr="A group of toy dolls&#10;&#10;Description automatically generated with low confidence">
            <a:extLst>
              <a:ext uri="{FF2B5EF4-FFF2-40B4-BE49-F238E27FC236}">
                <a16:creationId xmlns:a16="http://schemas.microsoft.com/office/drawing/2014/main" id="{E74A8607-8CCD-4DC7-8F73-3B73DFC5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154486"/>
            <a:ext cx="3803331" cy="262187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94130-45A6-418A-A5B0-44CDBDC3A0CF}"/>
              </a:ext>
            </a:extLst>
          </p:cNvPr>
          <p:cNvSpPr/>
          <p:nvPr/>
        </p:nvSpPr>
        <p:spPr>
          <a:xfrm>
            <a:off x="4283527" y="1540328"/>
            <a:ext cx="7151914" cy="2427515"/>
          </a:xfrm>
          <a:prstGeom prst="roundRect">
            <a:avLst/>
          </a:prstGeom>
          <a:solidFill>
            <a:srgbClr val="C4D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4637315" y="1988400"/>
            <a:ext cx="6798126" cy="14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80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Bạn Trung đi học mang theo những gì?</a:t>
            </a:r>
          </a:p>
        </p:txBody>
      </p:sp>
    </p:spTree>
    <p:extLst>
      <p:ext uri="{BB962C8B-B14F-4D97-AF65-F5344CB8AC3E}">
        <p14:creationId xmlns:p14="http://schemas.microsoft.com/office/powerpoint/2010/main" val="235024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2168833" y="3575645"/>
            <a:ext cx="1647623" cy="477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6193211" y="5280091"/>
            <a:ext cx="575459" cy="4383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3723471" y="5010625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1596E5-DC37-4195-BEE5-0EA163B414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8330177" y="3378733"/>
            <a:ext cx="575459" cy="4383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CF55C7-EAFA-4AFE-9045-88B19D7F5B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10224459" y="3429001"/>
            <a:ext cx="575459" cy="4383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0F2022-171C-4261-B1FF-338FCCD7A9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7754719" y="3159534"/>
            <a:ext cx="575459" cy="438399"/>
          </a:xfrm>
          <a:prstGeom prst="rect">
            <a:avLst/>
          </a:prstGeom>
        </p:spPr>
      </p:pic>
      <p:pic>
        <p:nvPicPr>
          <p:cNvPr id="42" name="Picture 41">
            <a:hlinkClick r:id="rId3" action="ppaction://hlinksldjump"/>
            <a:extLst>
              <a:ext uri="{FF2B5EF4-FFF2-40B4-BE49-F238E27FC236}">
                <a16:creationId xmlns:a16="http://schemas.microsoft.com/office/drawing/2014/main" id="{23A2D1D3-2D86-4BE8-B9A0-41ECD9C371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4298930" y="2705859"/>
            <a:ext cx="1647623" cy="477739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  <a:extLst>
              <a:ext uri="{FF2B5EF4-FFF2-40B4-BE49-F238E27FC236}">
                <a16:creationId xmlns:a16="http://schemas.microsoft.com/office/drawing/2014/main" id="{CF68CFFA-D8C4-46F0-9849-0067DA1ED7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6970285" y="2333327"/>
            <a:ext cx="1647623" cy="477739"/>
          </a:xfrm>
          <a:prstGeom prst="rect">
            <a:avLst/>
          </a:prstGeom>
        </p:spPr>
      </p:pic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427CE4C8-5905-4DB8-8D5D-F5EF12487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4833318" y="3791267"/>
            <a:ext cx="1647623" cy="4777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6F2D94C-865F-4D2F-AEFF-4B65E8B97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2534" y="678357"/>
            <a:ext cx="1409783" cy="16903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F7BB1E7-EB73-474E-A83F-B8C00D57F1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1701" y="1630863"/>
            <a:ext cx="1564300" cy="1507119"/>
          </a:xfrm>
          <a:prstGeom prst="rect">
            <a:avLst/>
          </a:prstGeom>
        </p:spPr>
      </p:pic>
      <p:pic>
        <p:nvPicPr>
          <p:cNvPr id="47" name="Picture 6" descr="School Frog Clip Art - School Frog Image">
            <a:extLst>
              <a:ext uri="{FF2B5EF4-FFF2-40B4-BE49-F238E27FC236}">
                <a16:creationId xmlns:a16="http://schemas.microsoft.com/office/drawing/2014/main" id="{94EB05D6-1DC2-43F6-A9A0-E4D1A9A5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17" y="2081912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Frog On Lily Pad Clipart - Frogs At School Clip Art - Png Download  (#5585823) - PinClipart">
            <a:extLst>
              <a:ext uri="{FF2B5EF4-FFF2-40B4-BE49-F238E27FC236}">
                <a16:creationId xmlns:a16="http://schemas.microsoft.com/office/drawing/2014/main" id="{CD364513-5B61-4180-8DDC-6FBAB083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34" y="3708837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lip art - Clip Art Library">
            <a:extLst>
              <a:ext uri="{FF2B5EF4-FFF2-40B4-BE49-F238E27FC236}">
                <a16:creationId xmlns:a16="http://schemas.microsoft.com/office/drawing/2014/main" id="{CB7672EB-FFF5-4B65-B61B-9CD12F9A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33" y="3799793"/>
            <a:ext cx="893240" cy="20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9F3AA8-D5F3-4CFC-AF8B-0CCD6DA7BD5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661" y="74926"/>
            <a:ext cx="9602032" cy="3834716"/>
          </a:xfrm>
          <a:prstGeom prst="rect">
            <a:avLst/>
          </a:prstGeom>
        </p:spPr>
      </p:pic>
      <p:pic>
        <p:nvPicPr>
          <p:cNvPr id="19" name="Content Placeholder 12" descr="powerpoint-07">
            <a:extLst>
              <a:ext uri="{FF2B5EF4-FFF2-40B4-BE49-F238E27FC236}">
                <a16:creationId xmlns:a16="http://schemas.microsoft.com/office/drawing/2014/main" id="{DE31C8B7-62F0-4DE0-8DB8-40C18DF1D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9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47F77E-6061-4B4D-A8FB-0B702AA900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6" y="3567375"/>
            <a:ext cx="1893401" cy="637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3EFAD6-A208-4F62-8F1C-D3545DC09D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295889" y="3232068"/>
            <a:ext cx="1893401" cy="637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B0996E-428D-4E17-ADA5-44BDA14A0E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44" y="2800350"/>
            <a:ext cx="1975757" cy="1257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A68233-DC9C-4A5A-B290-0FADAA9121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91" y="3002257"/>
            <a:ext cx="1457712" cy="927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62D138-CD7F-4A2C-966F-EF9873A7B7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68" y="3035784"/>
            <a:ext cx="2337448" cy="78643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EFC82C0-DE8A-4F9A-AB6E-5C1A9244D5D3}"/>
              </a:ext>
            </a:extLst>
          </p:cNvPr>
          <p:cNvSpPr/>
          <p:nvPr/>
        </p:nvSpPr>
        <p:spPr>
          <a:xfrm>
            <a:off x="1293284" y="1962150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>
                <a:solidFill>
                  <a:srgbClr val="CAF0F8"/>
                </a:solidFill>
                <a:latin typeface="Calibri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F1B655-0448-4ADA-B812-4D9D9A554AA0}"/>
              </a:ext>
            </a:extLst>
          </p:cNvPr>
          <p:cNvSpPr/>
          <p:nvPr/>
        </p:nvSpPr>
        <p:spPr>
          <a:xfrm>
            <a:off x="4552890" y="1885172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00C2F8-96EF-4503-AE51-C2D012CEA958}"/>
              </a:ext>
            </a:extLst>
          </p:cNvPr>
          <p:cNvSpPr/>
          <p:nvPr/>
        </p:nvSpPr>
        <p:spPr>
          <a:xfrm>
            <a:off x="7429056" y="1809812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>
                <a:solidFill>
                  <a:srgbClr val="CAF0F8"/>
                </a:solidFill>
                <a:latin typeface="Calibri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9A04CB-A83E-4C99-80BA-86778F57CCFA}"/>
              </a:ext>
            </a:extLst>
          </p:cNvPr>
          <p:cNvSpPr/>
          <p:nvPr/>
        </p:nvSpPr>
        <p:spPr>
          <a:xfrm>
            <a:off x="10312918" y="2099017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6</a:t>
            </a:r>
          </a:p>
        </p:txBody>
      </p:sp>
      <p:pic>
        <p:nvPicPr>
          <p:cNvPr id="32" name="Picture 10" descr="clip art - Clip Art Library">
            <a:hlinkClick r:id="rId14" action="ppaction://hlinksldjump"/>
            <a:extLst>
              <a:ext uri="{FF2B5EF4-FFF2-40B4-BE49-F238E27FC236}">
                <a16:creationId xmlns:a16="http://schemas.microsoft.com/office/drawing/2014/main" id="{4D92C027-5C53-4264-A9C6-0C9D9872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1" y="2329124"/>
            <a:ext cx="532448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School Frog Clip Art - School Frog Image">
            <a:hlinkClick r:id="rId16" action="ppaction://hlinksldjump"/>
            <a:extLst>
              <a:ext uri="{FF2B5EF4-FFF2-40B4-BE49-F238E27FC236}">
                <a16:creationId xmlns:a16="http://schemas.microsoft.com/office/drawing/2014/main" id="{85C9E891-0D64-4BC0-A9FF-6EC2DCC8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85" y="1663375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hlinkClick r:id="rId19" action="ppaction://hlinksldjump"/>
            <a:extLst>
              <a:ext uri="{FF2B5EF4-FFF2-40B4-BE49-F238E27FC236}">
                <a16:creationId xmlns:a16="http://schemas.microsoft.com/office/drawing/2014/main" id="{D53C52FD-0B12-4C11-9F38-6F77CA63B55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19156" y="1699725"/>
            <a:ext cx="1878647" cy="1809976"/>
          </a:xfrm>
          <a:prstGeom prst="rect">
            <a:avLst/>
          </a:prstGeom>
        </p:spPr>
      </p:pic>
      <p:pic>
        <p:nvPicPr>
          <p:cNvPr id="38" name="Picture 8" descr="Frog On Lily Pad Clipart - Frogs At School Clip Art - Png Download  (#5585823) - PinClipart">
            <a:hlinkClick r:id="rId21" action="ppaction://hlinksldjump"/>
            <a:extLst>
              <a:ext uri="{FF2B5EF4-FFF2-40B4-BE49-F238E27FC236}">
                <a16:creationId xmlns:a16="http://schemas.microsoft.com/office/drawing/2014/main" id="{5BEBE32B-3DF5-4C6C-A1C8-A799AAEC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066" y="1964265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ute frog smiling. Kawaii style frog drawing. Baby frog looking curious.  Funny minimalistic cartoon character. Isolated on white background. Vector  Stock Vector Image &amp;amp; Art - Alamy">
            <a:hlinkClick r:id="rId24" action="ppaction://hlinksldjump"/>
            <a:extLst>
              <a:ext uri="{FF2B5EF4-FFF2-40B4-BE49-F238E27FC236}">
                <a16:creationId xmlns:a16="http://schemas.microsoft.com/office/drawing/2014/main" id="{849A0B19-AC15-444C-882C-8010C1AA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618" y="5000767"/>
            <a:ext cx="1893733" cy="19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B465C4-3757-4CBA-890E-3EE67E5FD99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2" y="1156221"/>
            <a:ext cx="799681" cy="8128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A6CA344-E600-4396-ABB8-7A9637AC5FAD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57" y="843089"/>
            <a:ext cx="816947" cy="81280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56D9899-34BF-414D-B6A7-83D2FC6A9BD6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33" y="935949"/>
            <a:ext cx="816947" cy="81280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F73DA24-9B2E-4C6B-AFEE-3B780988DA4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03" y="1200871"/>
            <a:ext cx="816947" cy="8128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F423978-0D64-4ED8-8832-EE1A2799B6F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60" y="2798063"/>
            <a:ext cx="495153" cy="1350576"/>
          </a:xfrm>
          <a:prstGeom prst="rect">
            <a:avLst/>
          </a:prstGeom>
        </p:spPr>
      </p:pic>
      <p:pic>
        <p:nvPicPr>
          <p:cNvPr id="28" name="Content Placeholder 12" descr="powerpoint-07">
            <a:extLst>
              <a:ext uri="{FF2B5EF4-FFF2-40B4-BE49-F238E27FC236}">
                <a16:creationId xmlns:a16="http://schemas.microsoft.com/office/drawing/2014/main" id="{22DE28DC-9257-480F-8C8B-55A17068E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0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A2AA29-D704-4F90-A67F-1BD355DE20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80" y="3988948"/>
            <a:ext cx="1975757" cy="1257300"/>
          </a:xfrm>
          <a:prstGeom prst="rect">
            <a:avLst/>
          </a:prstGeom>
        </p:spPr>
      </p:pic>
      <p:pic>
        <p:nvPicPr>
          <p:cNvPr id="31" name="Picture 6" descr="School Frog Clip Art - School Frog Image">
            <a:hlinkClick r:id="rId31" action="ppaction://hlinksldjump"/>
            <a:extLst>
              <a:ext uri="{FF2B5EF4-FFF2-40B4-BE49-F238E27FC236}">
                <a16:creationId xmlns:a16="http://schemas.microsoft.com/office/drawing/2014/main" id="{B0093080-076C-431D-A809-DD5A3713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1" y="2851973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03A17D-A2C6-452C-AA9D-E8CE4E5B2E02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07" y="1962150"/>
            <a:ext cx="816947" cy="812809"/>
          </a:xfrm>
          <a:prstGeom prst="rect">
            <a:avLst/>
          </a:prstGeom>
        </p:spPr>
      </p:pic>
      <p:pic>
        <p:nvPicPr>
          <p:cNvPr id="36" name="Picture 8" descr="Frog On Lily Pad Clipart - Frogs At School Clip Art - Png Download  (#5585823) - PinClipart">
            <a:hlinkClick r:id="rId32" action="ppaction://hlinksldjump"/>
            <a:extLst>
              <a:ext uri="{FF2B5EF4-FFF2-40B4-BE49-F238E27FC236}">
                <a16:creationId xmlns:a16="http://schemas.microsoft.com/office/drawing/2014/main" id="{9F5D2E77-FED5-49FE-A30B-9B89E4AA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95" y="1764819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382D1DE3-B33D-424C-ACF3-35B0106B3E4E}"/>
              </a:ext>
            </a:extLst>
          </p:cNvPr>
          <p:cNvSpPr/>
          <p:nvPr/>
        </p:nvSpPr>
        <p:spPr>
          <a:xfrm>
            <a:off x="2610574" y="2650473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93BA21-0BAD-4276-A449-0EC599BCBFDC}"/>
              </a:ext>
            </a:extLst>
          </p:cNvPr>
          <p:cNvSpPr/>
          <p:nvPr/>
        </p:nvSpPr>
        <p:spPr>
          <a:xfrm>
            <a:off x="8835703" y="1851270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B9A575B-2610-4D5B-81B9-54302E59909F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65" y="1040672"/>
            <a:ext cx="816947" cy="8128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B10D05-B898-4B17-B807-13FF29D9020E}"/>
              </a:ext>
            </a:extLst>
          </p:cNvPr>
          <p:cNvSpPr/>
          <p:nvPr/>
        </p:nvSpPr>
        <p:spPr>
          <a:xfrm>
            <a:off x="9716176" y="6414037"/>
            <a:ext cx="3145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>
                <a:ln/>
                <a:solidFill>
                  <a:srgbClr val="04055F"/>
                </a:solidFill>
                <a:latin typeface="UTM Avo" panose="02040603050506020204" pitchFamily="18" charset="0"/>
              </a:rPr>
              <a:t>Kết thúc</a:t>
            </a:r>
            <a:endParaRPr lang="en-US" sz="2400" b="1" cap="none" spc="0">
              <a:ln/>
              <a:solidFill>
                <a:srgbClr val="04055F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9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0" name="Picture 10" descr="clip art - Clip Art Library">
            <a:extLst>
              <a:ext uri="{FF2B5EF4-FFF2-40B4-BE49-F238E27FC236}">
                <a16:creationId xmlns:a16="http://schemas.microsoft.com/office/drawing/2014/main" id="{372DE126-37DC-4B7E-8991-2798FE9B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402093"/>
            <a:ext cx="850321" cy="19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10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61767" y="1792493"/>
            <a:ext cx="3602081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 con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 descr="powerpoint-07">
            <a:extLst>
              <a:ext uri="{FF2B5EF4-FFF2-40B4-BE49-F238E27FC236}">
                <a16:creationId xmlns:a16="http://schemas.microsoft.com/office/drawing/2014/main" id="{1E2AF613-FFCE-43FF-91A8-2A47079B1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F764D33-9727-4154-9B72-E470CC6474ED}"/>
              </a:ext>
            </a:extLst>
          </p:cNvPr>
          <p:cNvGrpSpPr/>
          <p:nvPr/>
        </p:nvGrpSpPr>
        <p:grpSpPr>
          <a:xfrm>
            <a:off x="5389027" y="61842"/>
            <a:ext cx="4040295" cy="1769782"/>
            <a:chOff x="5389027" y="61842"/>
            <a:chExt cx="4040295" cy="1769782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0F24212F-04B7-432A-93A8-7D14793B2E39}"/>
                </a:ext>
              </a:extLst>
            </p:cNvPr>
            <p:cNvSpPr/>
            <p:nvPr/>
          </p:nvSpPr>
          <p:spPr>
            <a:xfrm>
              <a:off x="5389027" y="61842"/>
              <a:ext cx="4040295" cy="1769782"/>
            </a:xfrm>
            <a:prstGeom prst="wedgeEllipseCallout">
              <a:avLst>
                <a:gd name="adj1" fmla="val 33926"/>
                <a:gd name="adj2" fmla="val 7648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826A21-80D6-4F49-8E77-C91B4AFC3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39714" y="286110"/>
              <a:ext cx="2538920" cy="1321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4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121596"/>
            <a:ext cx="4040295" cy="2000030"/>
          </a:xfrm>
          <a:prstGeom prst="wedgeEllipseCallout">
            <a:avLst>
              <a:gd name="adj1" fmla="val 46687"/>
              <a:gd name="adj2" fmla="val 546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59686" y="1815827"/>
            <a:ext cx="2932126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Cặp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F115B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6" descr="School Frog Clip Art - School Frog Image">
            <a:hlinkClick r:id="rId13" action="ppaction://hlinksldjump"/>
            <a:extLst>
              <a:ext uri="{FF2B5EF4-FFF2-40B4-BE49-F238E27FC236}">
                <a16:creationId xmlns:a16="http://schemas.microsoft.com/office/drawing/2014/main" id="{8F7858A8-F191-48EF-80EC-4B9BFE58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6" y="2544909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E8647381-25A0-413E-B124-0B14D600F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F88E2-2CC0-4A68-BD71-11F9E28DE9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940" y="244863"/>
            <a:ext cx="1921213" cy="16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121596"/>
            <a:ext cx="4040295" cy="2000030"/>
          </a:xfrm>
          <a:prstGeom prst="wedgeEllipseCallout">
            <a:avLst>
              <a:gd name="adj1" fmla="val 46687"/>
              <a:gd name="adj2" fmla="val 546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59686" y="1815827"/>
            <a:ext cx="2932126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Kéo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6" descr="School Frog Clip Art - School Frog Image">
            <a:hlinkClick r:id="rId13" action="ppaction://hlinksldjump"/>
            <a:extLst>
              <a:ext uri="{FF2B5EF4-FFF2-40B4-BE49-F238E27FC236}">
                <a16:creationId xmlns:a16="http://schemas.microsoft.com/office/drawing/2014/main" id="{8F7858A8-F191-48EF-80EC-4B9BFE58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6" y="2544909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E8647381-25A0-413E-B124-0B14D600F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22FE9-9305-4BA5-9769-D87C9A2F50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4954" y="346455"/>
            <a:ext cx="1856156" cy="15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69</Words>
  <Application>Microsoft Office PowerPoint</Application>
  <PresentationFormat>Widescreen</PresentationFormat>
  <Paragraphs>23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93</cp:revision>
  <dcterms:created xsi:type="dcterms:W3CDTF">2021-11-01T08:16:43Z</dcterms:created>
  <dcterms:modified xsi:type="dcterms:W3CDTF">2025-04-14T07:38:56Z</dcterms:modified>
</cp:coreProperties>
</file>