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0" r:id="rId2"/>
    <p:sldId id="360" r:id="rId3"/>
    <p:sldId id="373" r:id="rId4"/>
    <p:sldId id="374" r:id="rId5"/>
    <p:sldId id="384" r:id="rId6"/>
    <p:sldId id="385" r:id="rId7"/>
    <p:sldId id="381" r:id="rId8"/>
    <p:sldId id="308" r:id="rId9"/>
    <p:sldId id="346" r:id="rId10"/>
    <p:sldId id="3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A5FF8-1B47-4FA5-9161-8CF23809F35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9B73-AD4D-401C-BE2C-B730FBD8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649" r:id="rId6"/>
    <p:sldLayoutId id="2147483650" r:id="rId7"/>
    <p:sldLayoutId id="21474838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21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129: Ôn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52656-D48F-4BB6-A3B3-B37DDEE0D5E5}"/>
              </a:ext>
            </a:extLst>
          </p:cNvPr>
          <p:cNvSpPr/>
          <p:nvPr/>
        </p:nvSpPr>
        <p:spPr>
          <a:xfrm>
            <a:off x="1342572" y="3072591"/>
            <a:ext cx="8615363" cy="1874837"/>
          </a:xfrm>
          <a:prstGeom prst="rect">
            <a:avLst/>
          </a:prstGeom>
          <a:solidFill>
            <a:srgbClr val="92D050"/>
          </a:solidFill>
          <a:ln w="15875" cap="flat" cmpd="sng" algn="ctr">
            <a:solidFill>
              <a:srgbClr val="58CDD0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Mèo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xuýt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xoa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-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Các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bạn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thật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là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tuyệt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vời</a:t>
            </a: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A4DAED29-1789-4ABB-A4D2-D9E431C67FA4}"/>
              </a:ext>
            </a:extLst>
          </p:cNvPr>
          <p:cNvSpPr/>
          <p:nvPr/>
        </p:nvSpPr>
        <p:spPr>
          <a:xfrm>
            <a:off x="1128805" y="989949"/>
            <a:ext cx="4608512" cy="94699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4.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Tập</a:t>
            </a:r>
            <a:r>
              <a:rPr kumimoji="0" lang="en-AU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224086" y="1604774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BD184997-3E09-4C0E-89D6-00549FB3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462"/>
          <a:stretch/>
        </p:blipFill>
        <p:spPr bwMode="auto">
          <a:xfrm>
            <a:off x="0" y="609600"/>
            <a:ext cx="12192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1F7124D-C8E0-4F79-A6C2-917F94DF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610" y="413648"/>
            <a:ext cx="11482780" cy="64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05415AC-5F5F-4D82-9468-B8EB8D779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1" y="118861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6F9202-A6D2-4823-ACB2-12B26286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90" y="182395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B135979-DC17-4EF8-B70B-B3F477C30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90" y="244559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2FFAF88-460E-49BE-B9D4-E061E562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8" y="315198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C8E6AF1-E463-4289-AEFD-F33969F8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3" y="371395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62C1F03-5A19-4395-AD69-E00508D8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36" y="4328423"/>
            <a:ext cx="189396" cy="6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33B26D67-CCE7-4995-BF75-FEFE5651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08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5A9D6637-7CC6-4F7B-90FD-44477819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31" y="49894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79DA8-ED3F-4FEA-93F1-F93B8324BD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0024" y="2445592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33F327-FEC4-402B-8300-3148EC06DF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4813" y="3151981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7AECC5-9013-4036-BEC3-DEB44D381E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76720" y="378278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45914-5E88-4C7D-9197-0506D8E759A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60544" y="3749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78E9A-EBE1-4C73-8773-474256F1E8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22202" y="4405499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57AF84-58CC-42D0-99BB-4FD963FFEF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3965" y="498037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">
            <a:extLst>
              <a:ext uri="{FF2B5EF4-FFF2-40B4-BE49-F238E27FC236}">
                <a16:creationId xmlns:a16="http://schemas.microsoft.com/office/drawing/2014/main" id="{F562F987-8176-43AF-A0A9-D32A97A5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31" y="5704601"/>
            <a:ext cx="13176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BA6CA74C-A60B-4A79-8BB4-A00AF1E18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1" y="570460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C083A-618E-4270-BE2E-96765620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1872" r="-110" b="-3147"/>
          <a:stretch/>
        </p:blipFill>
        <p:spPr>
          <a:xfrm>
            <a:off x="435270" y="228600"/>
            <a:ext cx="11506200" cy="6781800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9B763D20-11E2-4722-A23A-6ADF7232F0F3}"/>
              </a:ext>
            </a:extLst>
          </p:cNvPr>
          <p:cNvSpPr/>
          <p:nvPr/>
        </p:nvSpPr>
        <p:spPr>
          <a:xfrm>
            <a:off x="139700" y="12319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E039A68-11CB-4127-AF9C-BBCEBB9F8997}"/>
              </a:ext>
            </a:extLst>
          </p:cNvPr>
          <p:cNvSpPr/>
          <p:nvPr/>
        </p:nvSpPr>
        <p:spPr>
          <a:xfrm>
            <a:off x="152400" y="2400300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CD0F87A-13D1-473A-BA1B-0BBFEB451A0F}"/>
              </a:ext>
            </a:extLst>
          </p:cNvPr>
          <p:cNvSpPr/>
          <p:nvPr/>
        </p:nvSpPr>
        <p:spPr>
          <a:xfrm>
            <a:off x="152400" y="3676651"/>
            <a:ext cx="647700" cy="520700"/>
          </a:xfrm>
          <a:prstGeom prst="star5">
            <a:avLst>
              <a:gd name="adj" fmla="val 38833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0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>
            <a:extLst>
              <a:ext uri="{FF2B5EF4-FFF2-40B4-BE49-F238E27FC236}">
                <a16:creationId xmlns:a16="http://schemas.microsoft.com/office/drawing/2014/main" id="{5D00AF33-95EF-4EA0-9703-EE2320A8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643188" y="552450"/>
            <a:ext cx="65500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07F6C79C-C214-4FC2-9E72-CB4EEB99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72" y="34290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6BD68-6DC4-4069-BE5E-D3CCFAF01789}"/>
              </a:ext>
            </a:extLst>
          </p:cNvPr>
          <p:cNvSpPr txBox="1"/>
          <p:nvPr/>
        </p:nvSpPr>
        <p:spPr>
          <a:xfrm>
            <a:off x="3294574" y="2526415"/>
            <a:ext cx="579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LUYỆN TẬP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CA70A22-8FCB-42DF-B012-283BA6E69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68784" y="3126580"/>
            <a:ext cx="3806372" cy="34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8F750-2225-4F46-BE3D-FEF86F6E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6034"/>
            <a:ext cx="11620500" cy="393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9EBAF-0862-4A91-927D-F86341AE50E8}"/>
              </a:ext>
            </a:extLst>
          </p:cNvPr>
          <p:cNvSpPr txBox="1"/>
          <p:nvPr/>
        </p:nvSpPr>
        <p:spPr>
          <a:xfrm>
            <a:off x="5355771" y="18656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BEB93-04E7-4A16-8E15-CC239C5479AE}"/>
              </a:ext>
            </a:extLst>
          </p:cNvPr>
          <p:cNvSpPr txBox="1"/>
          <p:nvPr/>
        </p:nvSpPr>
        <p:spPr>
          <a:xfrm>
            <a:off x="6988629" y="2551495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5B056-A81B-4F1D-A2EA-0B5476E21FAF}"/>
              </a:ext>
            </a:extLst>
          </p:cNvPr>
          <p:cNvSpPr txBox="1"/>
          <p:nvPr/>
        </p:nvSpPr>
        <p:spPr>
          <a:xfrm>
            <a:off x="8033657" y="310666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0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431646" y="3183902"/>
            <a:ext cx="4098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 LAO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69477" y="1857276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43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.黑体-日本语</vt:lpstr>
      <vt:lpstr>Calibri</vt:lpstr>
      <vt:lpstr>华康方圆体W7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106</cp:revision>
  <dcterms:created xsi:type="dcterms:W3CDTF">2021-11-01T08:16:43Z</dcterms:created>
  <dcterms:modified xsi:type="dcterms:W3CDTF">2025-03-03T04:37:57Z</dcterms:modified>
</cp:coreProperties>
</file>