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70" r:id="rId3"/>
  </p:sldMasterIdLst>
  <p:notesMasterIdLst>
    <p:notesMasterId r:id="rId27"/>
  </p:notesMasterIdLst>
  <p:sldIdLst>
    <p:sldId id="290" r:id="rId4"/>
    <p:sldId id="280" r:id="rId5"/>
    <p:sldId id="281" r:id="rId6"/>
    <p:sldId id="333" r:id="rId7"/>
    <p:sldId id="260" r:id="rId8"/>
    <p:sldId id="277" r:id="rId9"/>
    <p:sldId id="275" r:id="rId10"/>
    <p:sldId id="278" r:id="rId11"/>
    <p:sldId id="334" r:id="rId12"/>
    <p:sldId id="258" r:id="rId13"/>
    <p:sldId id="346" r:id="rId14"/>
    <p:sldId id="338" r:id="rId15"/>
    <p:sldId id="347" r:id="rId16"/>
    <p:sldId id="352" r:id="rId17"/>
    <p:sldId id="354" r:id="rId18"/>
    <p:sldId id="353" r:id="rId19"/>
    <p:sldId id="308" r:id="rId20"/>
    <p:sldId id="335" r:id="rId21"/>
    <p:sldId id="356" r:id="rId22"/>
    <p:sldId id="336" r:id="rId23"/>
    <p:sldId id="358" r:id="rId24"/>
    <p:sldId id="337" r:id="rId25"/>
    <p:sldId id="357" r:id="rId26"/>
  </p:sldIdLst>
  <p:sldSz cx="12192000" cy="6858000"/>
  <p:notesSz cx="6858000" cy="9144000"/>
  <p:embeddedFontLs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8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3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4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FDC8EC-9CD6-4DDA-A3DD-E3BD32AC3C67}"/>
              </a:ext>
            </a:extLst>
          </p:cNvPr>
          <p:cNvSpPr/>
          <p:nvPr userDrawn="1"/>
        </p:nvSpPr>
        <p:spPr>
          <a:xfrm>
            <a:off x="1100879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AF93BCB-1754-405E-BC36-65B3F5A9D9A1}"/>
              </a:ext>
            </a:extLst>
          </p:cNvPr>
          <p:cNvSpPr/>
          <p:nvPr userDrawn="1"/>
        </p:nvSpPr>
        <p:spPr>
          <a:xfrm>
            <a:off x="10907349" y="154887"/>
            <a:ext cx="1284651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807-3E9A-4EB9-8FDC-9FBFF8BC5CC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9900" y="1648606"/>
            <a:ext cx="721223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125: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9E80E-6E96-4FCE-B0BA-8725A0DB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928" r="8158" b="6516"/>
          <a:stretch/>
        </p:blipFill>
        <p:spPr>
          <a:xfrm>
            <a:off x="1687287" y="391886"/>
            <a:ext cx="8479972" cy="63681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236CC-2A5A-404E-B034-9C44AF402AAE}"/>
              </a:ext>
            </a:extLst>
          </p:cNvPr>
          <p:cNvCxnSpPr/>
          <p:nvPr/>
        </p:nvCxnSpPr>
        <p:spPr>
          <a:xfrm flipH="1">
            <a:off x="3309257" y="1556657"/>
            <a:ext cx="2046514" cy="450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220940-F3EE-41D3-A594-869C0DFC9E90}"/>
              </a:ext>
            </a:extLst>
          </p:cNvPr>
          <p:cNvCxnSpPr>
            <a:cxnSpLocks/>
          </p:cNvCxnSpPr>
          <p:nvPr/>
        </p:nvCxnSpPr>
        <p:spPr>
          <a:xfrm flipH="1">
            <a:off x="3627121" y="2453640"/>
            <a:ext cx="1874519" cy="97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C73CA-726E-4DFF-BE06-A80A77A8C875}"/>
              </a:ext>
            </a:extLst>
          </p:cNvPr>
          <p:cNvCxnSpPr>
            <a:cxnSpLocks/>
          </p:cNvCxnSpPr>
          <p:nvPr/>
        </p:nvCxnSpPr>
        <p:spPr>
          <a:xfrm flipV="1">
            <a:off x="6836231" y="1722120"/>
            <a:ext cx="1408609" cy="128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9CC44A-CBCC-4449-B6FA-24F5362E56BC}"/>
              </a:ext>
            </a:extLst>
          </p:cNvPr>
          <p:cNvCxnSpPr>
            <a:cxnSpLocks/>
          </p:cNvCxnSpPr>
          <p:nvPr/>
        </p:nvCxnSpPr>
        <p:spPr>
          <a:xfrm flipV="1">
            <a:off x="7151914" y="3320143"/>
            <a:ext cx="1197429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E8ACED-9997-41ED-8AED-ABE7A1795DA0}"/>
              </a:ext>
            </a:extLst>
          </p:cNvPr>
          <p:cNvCxnSpPr>
            <a:cxnSpLocks/>
          </p:cNvCxnSpPr>
          <p:nvPr/>
        </p:nvCxnSpPr>
        <p:spPr>
          <a:xfrm flipH="1" flipV="1">
            <a:off x="3766457" y="2362201"/>
            <a:ext cx="1682931" cy="2373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C62D1A-F28D-478F-BF63-7D855DEFA7CF}"/>
              </a:ext>
            </a:extLst>
          </p:cNvPr>
          <p:cNvCxnSpPr>
            <a:cxnSpLocks/>
          </p:cNvCxnSpPr>
          <p:nvPr/>
        </p:nvCxnSpPr>
        <p:spPr>
          <a:xfrm flipV="1">
            <a:off x="7228114" y="5279571"/>
            <a:ext cx="1016726" cy="4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91012" y="1734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129BD-247B-47D9-9FBE-9020A45C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44624" r="6520" b="28284"/>
          <a:stretch/>
        </p:blipFill>
        <p:spPr>
          <a:xfrm>
            <a:off x="96982" y="2286000"/>
            <a:ext cx="119980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2F8E07-B31C-4D8E-B710-DCAF8ABD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676243"/>
            <a:ext cx="10160000" cy="59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318924-F6B7-482B-93FB-803ED043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15" y="570408"/>
            <a:ext cx="10338569" cy="60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C58D29-F1C1-4298-99C1-18E1651F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710951"/>
            <a:ext cx="9883775" cy="5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3496C9-B04B-43A1-AC0E-AE28079C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600512"/>
            <a:ext cx="10163175" cy="59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304646" y="3007410"/>
            <a:ext cx="445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1698171" y="151635"/>
            <a:ext cx="9046029" cy="6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2109927" y="1630332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miệng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reo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000" noProof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091992" y="2792054"/>
            <a:ext cx="8513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125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uyên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27" y="747485"/>
            <a:ext cx="45926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733EF9-8899-43BE-AB88-9F3CA8948025}"/>
              </a:ext>
            </a:extLst>
          </p:cNvPr>
          <p:cNvSpPr txBox="1"/>
          <p:nvPr/>
        </p:nvSpPr>
        <p:spPr>
          <a:xfrm>
            <a:off x="0" y="4381080"/>
            <a:ext cx="6710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c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him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vành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khuyên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907BE8-F08F-4D1E-B112-4B1BCE2A0440}"/>
              </a:ext>
            </a:extLst>
          </p:cNvPr>
          <p:cNvSpPr txBox="1"/>
          <p:nvPr/>
        </p:nvSpPr>
        <p:spPr>
          <a:xfrm>
            <a:off x="4761511" y="4381080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6B9ED1-4257-42E1-A4BC-752AFE830DE2}"/>
              </a:ext>
            </a:extLst>
          </p:cNvPr>
          <p:cNvGrpSpPr/>
          <p:nvPr/>
        </p:nvGrpSpPr>
        <p:grpSpPr>
          <a:xfrm>
            <a:off x="7270258" y="1536470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B75B27-2CFF-47A8-9B85-A6FEC116052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ên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D6CB5F-0225-4EA7-B613-2242572E7250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90959E-51EE-459E-89A1-9A9F0E4E1F5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3AFEE-F94A-4067-95D7-682CFC517DDA}"/>
              </a:ext>
            </a:extLst>
          </p:cNvPr>
          <p:cNvSpPr/>
          <p:nvPr/>
        </p:nvSpPr>
        <p:spPr>
          <a:xfrm>
            <a:off x="8733027" y="323605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59B047-95D1-4519-81DC-BAC01975C684}"/>
              </a:ext>
            </a:extLst>
          </p:cNvPr>
          <p:cNvSpPr/>
          <p:nvPr/>
        </p:nvSpPr>
        <p:spPr>
          <a:xfrm>
            <a:off x="6210874" y="5287289"/>
            <a:ext cx="59811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-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uyên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350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71600"/>
            <a:ext cx="44164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AFC4D3-841C-470D-96A8-F037C19BA726}"/>
              </a:ext>
            </a:extLst>
          </p:cNvPr>
          <p:cNvSpPr txBox="1"/>
          <p:nvPr/>
        </p:nvSpPr>
        <p:spPr>
          <a:xfrm>
            <a:off x="133507" y="4703001"/>
            <a:ext cx="3958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d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uyệt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binh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6EB4C-9F9C-403F-9DE6-540CE93E73BF}"/>
              </a:ext>
            </a:extLst>
          </p:cNvPr>
          <p:cNvSpPr txBox="1"/>
          <p:nvPr/>
        </p:nvSpPr>
        <p:spPr>
          <a:xfrm>
            <a:off x="622805" y="4703001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uyêt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F57F24-25CA-45CA-B213-CFEF8C6A6102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DA9936-B7F5-4744-8D88-7E3DCAEFAC6F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4FB484-0CEF-4F67-8E25-D689FC32C4F2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0A7EAD-2C3A-4B06-89A3-C0090AD23583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0FE008D-2679-4000-B9EB-B18084BF49C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AC7F0-B918-4014-8A9F-B2AC78CB234C}"/>
              </a:ext>
            </a:extLst>
          </p:cNvPr>
          <p:cNvSpPr/>
          <p:nvPr/>
        </p:nvSpPr>
        <p:spPr>
          <a:xfrm>
            <a:off x="6398426" y="4993375"/>
            <a:ext cx="56060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–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t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uyêt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848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618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kh</a:t>
            </a:r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6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uyêt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71453" y="3129636"/>
            <a:ext cx="2135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d</a:t>
            </a:r>
            <a:r>
              <a:rPr lang="en-US" sz="5400" err="1">
                <a:solidFill>
                  <a:srgbClr val="FF0000"/>
                </a:solidFill>
              </a:rPr>
              <a:t>uyệt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chemeClr val="tx1"/>
                </a:solidFill>
              </a:rPr>
              <a:t>uyên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err="1">
                <a:solidFill>
                  <a:schemeClr val="tx1"/>
                </a:solidFill>
              </a:rPr>
              <a:t>uyêt</a:t>
            </a:r>
            <a:endParaRPr lang="en-US" sz="8800" b="1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155</Words>
  <Application>Microsoft Office PowerPoint</Application>
  <PresentationFormat>Widescreen</PresentationFormat>
  <Paragraphs>52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Lato Regular</vt:lpstr>
      <vt:lpstr>UTM Avo</vt:lpstr>
      <vt:lpstr>inpin heiti</vt:lpstr>
      <vt:lpstr>Calibri Light</vt:lpstr>
      <vt:lpstr>字魂7号-温暖童稚体</vt:lpstr>
      <vt:lpstr>Calibri</vt:lpstr>
      <vt:lpstr>Frankfurter</vt:lpstr>
      <vt:lpstr>等线</vt:lpstr>
      <vt:lpstr>Office Theme</vt:lpstr>
      <vt:lpstr>1_Office Theme</vt:lpstr>
      <vt:lpstr>2_Office Theme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89</cp:revision>
  <dcterms:created xsi:type="dcterms:W3CDTF">2021-11-01T08:16:43Z</dcterms:created>
  <dcterms:modified xsi:type="dcterms:W3CDTF">2025-03-03T04:37:35Z</dcterms:modified>
</cp:coreProperties>
</file>