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70" r:id="rId2"/>
  </p:sldMasterIdLst>
  <p:notesMasterIdLst>
    <p:notesMasterId r:id="rId25"/>
  </p:notesMasterIdLst>
  <p:sldIdLst>
    <p:sldId id="290" r:id="rId3"/>
    <p:sldId id="333" r:id="rId4"/>
    <p:sldId id="260" r:id="rId5"/>
    <p:sldId id="355" r:id="rId6"/>
    <p:sldId id="356" r:id="rId7"/>
    <p:sldId id="278" r:id="rId8"/>
    <p:sldId id="258" r:id="rId9"/>
    <p:sldId id="358" r:id="rId10"/>
    <p:sldId id="334" r:id="rId11"/>
    <p:sldId id="346" r:id="rId12"/>
    <p:sldId id="338" r:id="rId13"/>
    <p:sldId id="347" r:id="rId14"/>
    <p:sldId id="352" r:id="rId15"/>
    <p:sldId id="354" r:id="rId16"/>
    <p:sldId id="353" r:id="rId17"/>
    <p:sldId id="308" r:id="rId18"/>
    <p:sldId id="335" r:id="rId19"/>
    <p:sldId id="361" r:id="rId20"/>
    <p:sldId id="357" r:id="rId21"/>
    <p:sldId id="362" r:id="rId22"/>
    <p:sldId id="337" r:id="rId23"/>
    <p:sldId id="363" r:id="rId24"/>
  </p:sldIdLst>
  <p:sldSz cx="12192000" cy="6858000"/>
  <p:notesSz cx="6858000" cy="9144000"/>
  <p:embeddedFontLst>
    <p:embeddedFont>
      <p:font typeface="UTM Avo" panose="02040603050506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4.20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1.2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81 1 24575,'-2'0'0,"-1"1"0,1-1 0,0 1 0,-1 0 0,1 0 0,0 0 0,0 0 0,0 0 0,0 0 0,0 1 0,0-1 0,0 1 0,0-1 0,1 1 0,-1 0 0,1 0 0,-1 0 0,1 0 0,0 0 0,-1 0 0,1 0 0,0 0 0,0 0 0,0 4 0,-21 65 0,17-51 0,-1 0-1365,2-12-5461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2.32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51 1 24575,'-1'1'0,"-1"3"0,-1 1 0,0 2 0,0 0 0,0 0 0,1 1 0,-1 0 0,0-1 0,-1 1 0,1 0 0,-1 0 0,-1-1 0,-1 1 0,1-3-8191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3.93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72 65 24575,'-4'4'0,"1"1"0,-1 0 0,1 1 0,0-1 0,0 1 0,-2 7 0,-13 22 0,-2-16 0,17-21 0,11-12 0,0 4 0,-1 0 0,0-1 0,0 1 0,-1-1 0,-1-1 0,0 1 0,-1-1 0,0 0 0,0 0 0,3-24 0,-10 41 0,0-1 0,1 0 0,-2 0 0,1 0 0,0 0 0,-1 0 0,0-1 0,0 0 0,0 1 0,0-1 0,-5 2 0,-7 7 0,1 2-1365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5.48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 1 24575,'-3'18'-227,"0"-1"-1,-2 1 1,0-1-1,0 0 1,-14 27-1,16-38-6598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47.73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 1 24575,'0'0'0,"1"0"0,-1 1 0,1-1 0,-1 0 0,0 1 0,0-1 0,1 1 0,-1-1 0,0 0 0,0 1 0,1-1 0,-1 1 0,0-1 0,0 1 0,0-1 0,0 1 0,0-1 0,0 1 0,0-1 0,0 0 0,0 1 0,0-1 0,0 1 0,0-1 0,0 1 0,0-1 0,0 1 0,0-1 0,-1 1 0,1-1 0,0 1 0,0-1 0,0 0 0,-1 1 0,1-1 0,0 1 0,-1-1 0,1 0 0,0 1 0,-1-1 0,1 0 0,0 0 0,-1 1 0,-16 24 0,15-23 0,-16 41-297,15-33-771,1-6-5758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8T22:57:05.77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8T22:57:20.33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1186 791,'-11'37,"7"-24,0-1,0 1,1 0,1 0,0 0,1 0,0 0,1 0,1 0,0 6,0-17,-1-1,1 0,0 1,0-1,-1 0,1 0,0 1,0-1,0 0,0 0,0 0,0 0,1 0,-1 0,0-1,0 1,1 0,-1-1,0 1,1-1,-1 1,1-1,-1 1,1-1,-1 0,0 0,1 0,-1 0,1 0,-1 0,1 0,-1-1,1 1,-1 0,1-1,-1 1,0-1,1 0,-1 1,0-1,0 0,1 0,-1 0,0 1,0-2,169-122,-157 114,67-66,-80 74,1 1,-1-1,1 1,-1 0,0-1,1 1,-1-1,0 1,0-1,0 1,0-1,0 1,0-1,-1 1,1-1,0 1,-1-1,1 1,-1-1,0 1,1 0,-1-1,0 1,0 0,0 0,0 0,0 0,0-1,0 1,0 1,0-1,0 0,-1 0,1 0,0 1,-1-1,1 0,-1 1,1-1,-1 1,-59-16,-133 9,144 11,50-4,1 0,-1-1,1 1,-1-1,0 1,1 0,-1-1,0 1,1-1,-1 1,0-1,0 0,0 1,1-1,-1 1,0-1,0 1,0-1,0 1,0-1,0 0,0 1,0-1,0 1,0-1,0 1,0-1,0 0,-1 1,1-1,0 1,0-1,-1 1,1-1,0 1,-1-1,1 1,0 0,-1-1,1 1,-1-1,1 1,-1 0,1-1,-1 1,1 0,-1 0,1-1,-1 1,1 0,-1 0,1 0,-1 0,0 0,1-1,-1 1,1 0,-1 0,1 1,-1-1,0 0,1 0,-1 0,1 0,-1 0,1 1,143-65,-47 38,-94 26,1-1,-1 1,0 0,0 0,1 0,-1 0,0 0,0 1,1-1,-1 1,0-1,0 1,0 0,0 0,0 0,0 0,0 0,0 0,0 1,0-1,0 1,-1-1,1 1,-1 0,1-1,-1 1,0 0,0 0,1 0,-1 0,-1 0,1 0,0 0,0 0,-1 1,1-1,-1 0,0 0,0 1,0-1,0 2,-1 8,-2 1,1-1,-2 0,1 0,-2-1,0 1,0-1,-1 0,-3 6,6-13,-52 100,55-104,1 1,-1 0,0-1,0 1,1 0,-1-1,0 1,1 0,-1-1,1 1,-1-1,1 1,-1-1,1 1,-1-1,1 1,0-1,-1 0,1 1,0-1,-1 0,1 1,0-1,-1 0,1 0,0 0,0 0,-1 0,1 0,0 0,-1 0,1 0,0 0,0 0,-1 0,1 0,0 0,-1-1,1 1,0 0,-1-1,1 1,0 0,-1-1,1 1,-1-1,1 1,-1-1,1 1,-1-1,1 1,-1-1,1 0,-1 1,0-1,1 0,-1 1,0-1,1 0,223-178,-223 178,1-1,0 0,1 0,-1 1,0-1,1 1,-1-1,0 1,1 0,0 0,-1 0,1 0,0 1,-1-1,1 1,0-1,0 1,-1 0,1 0,0 0,0 1,-1-1,2 1,-3 1,-1-1,1 1,-1 0,1 0,-1 0,0 0,1 0,-1 0,0 0,-1 0,1 0,0 0,0 0,-1-1,0 1,1 0,-1 0,0 0,1 0,-1-1,0 1,-1 0,1-1,-1 2,1-1,-17 28,0 0,-2-2,-2-1,0 0,-24 21,45-46,0-1,1 1,-1 0,0-1,0 1,0 0,0-1,-1 1,1-1,0 0,-1 1,1-1,0 0,-1 0,0 0,1 0,-1 0,0 0,1-1,-1 1,0 0,0-1,0 1,1-1,-1 0,0 0,0 0,0 0,0 0,0 0,0 0,1 0,-1-1,0 1,0-1,0 1,1-1,-1 0,0 0,1 0,-1 0,0 0,1 0,-1 0,1 0,0-1,-1 1,1 0,0-1,-2-9,2 1,-1 0,1-1,1 1,0-1,0 1,1-1,0 1,1-1,0 1,3-7,-2 4,-2 12,-1 1,1-1,0 0,-1 1,1-1,-1 0,1 0,0 1,-1-1,0 0,1 0,-1 0,1 0,-1 0,0 0,0 0,0 0,1 0,-1 0,0 0,0 0,0 0,-1 0,1 0,0 0,0 0,0 1,-1-1,1 0,0 0,-1 0,1 0,-1 0,1 0,-1 1,0-1,1 0,-1 0,0 1,1-1,-1 0,0 1,0-1,0 1,1-1,-1 1,0-1,0 1,0 0,0 0,0-1,0 1,0 0,0 0,0 0,0 0,0 0,0 0,0 0,0 0,0 0,0 0,0 1,1-1,-2 1,-13 9,0 1,1 0,0 1,1 1,1 0,0 1,0 0,2 1,-4 6,-34 65,70-88,236-162,39-44,-244 176,-53 33,0-1,0 1,0-1,1 1,-1-1,0 1,0-1,0 1,0-1,1 1,-1-1,0 1,0-1,1 0,-1 1,0-1,1 1,-1-1,1 0,-1 1,0-1,1 0,-1 1,1-1,-1 0,1 0,-1 1,1-1,-1 0,1 0,-1 0,-89 112,-5-4,-56 45,107-115,27-43,51-90,138-189,-99 201,-59 73,-20 21,-236 238,57-53,182-194,2-1,-1 1,1-1,-1 0,0 0,1 1,-1-1,0 0,0 0,0 0,0 0,0 0,0 0,0 0,0 0,0 0,0 0,-1-1,1 1,0 0,-1-1,1 1,0-1,-1 0,1 1,-1-1,1 0,0 0,-1 0,1 0,-1 0,1 0,-1 0,1 0,0-1,-1 1,1-1,-1 1,1-1,0 1,0-1,-1 0,1 1,0-1,0 0,0 0,0 0,0 0,-1 0,1-7,-1 0,1 0,1 0,-1 1,1-1,1 0,0 0,0 0,0 1,1-1,0 0,0 1,3-6,9-18,0 1,2 1,2 0,0 1,2 1,14-15,-16 19,86-88,-104 112,0 0,0 0,-1-1,1 1,0 0,0 0,0 0,0-1,0 1,0 0,0 0,0 0,1 0,-1-1,0 1,0 0,1 0,-1-1,0 1,1 0,-1 0,1-1,-1 1,1-1,-1 1,1 0,0-1,-1 1,1-1,0 1,-1-1,1 0,0 1,0-1,-1 1,1-1,0 0,0 0,-1 0,1 1,0-1,0 0,0 0,0 0,-1 0,1 0,0-1,0 1,0 0,-1 0,1 0,0-1,0 1,0 0,-1-1,1 1,0-1,-1 1,1-1,0 1,-1-1,1 1,-1-1,-111 234,45-117,67-117,-1 1,0-1,0 0,0 1,0-1,0 0,0 1,0-1,0 0,0 1,0-1,0 0,0 1,-1-1,1 1,0-1,0 0,-1 1,1-1,0 1,-1-1,1 1,0-1,-1 1,1-1,-1 1,1-1,-1 1,1-1,-1 1,0 0,1-1,-1 1,1 0,-1 0,0-1,1 1,-1 0,0 0,1 0,-1 0,0 0,1 0,-1 0,0 0,1 0,-1 0,0 0,1 0,-1 0,1 1,-1-1,0 0,1 1,-1-1,1 0,-1 1,0-1,1 0,-1 1,1-1,0 1,-1-1,1 1,-1-1,1 1,0 0,-1-1,1 1,0 0,-5-190,7 151,0 9,0 67,-1 73,14 192,17-139,-19-128,-2-38,19-116,-7-6,-6 0,-5-1,-6-1,-7-82,-1 418,1-58,-30-472,-24 53,56 266,-1 0,0 0,0 0,0 0,1 0,-1 0,0 0,0 0,-1 0,1 0,0 0,0 0,0 0,-1 0,1 0,-1 0,1 0,0 0,-1 0,0 0,1 1,-1-1,0 0,1 0,-1 0,0 1,0-1,1 1,-1-1,0 0,0 1,0-1,0 1,0 0,0-1,0 1,0 0,0-1,0 1,0 0,0 0,0 0,0 0,0 0,0 0,0 0,0 1,0-1,0 0,0 0,0 1,0-1,0 1,0-1,0 1,0-1,0 1,1-1,-1 1,0 0,0 0,1-1,-1 1,0 0,1 0,-11 13,2 1,0 1,0-1,2 1,0 1,1-1,0 1,1 0,1 0,1 1,-1 15,-10 69,4 0,5 0,7 85,2-398,-4 1,0 501,0-709,1 394,5 41,15 169,-19-141,3 0,1 0,2 0,2-1,7 15,-16-55,0 0,-1-1,1 1,1 0,-1-1,0 1,1-1,0 1,0-1,0 0,0 0,0 0,1 0,-1 0,1 0,0-1,0 1,0-1,0 0,2 2,-2-7,-1 1,1-1,-1 1,0-1,0 0,0 0,0 0,-1 0,1 0,-1 0,0-1,0 1,0 0,0-1,-1 1,1-1,-1 1,0-1,0 1,0-1,0-1,8-85,-4-1,-7-66,0 418,3-56,-1-807,-5 538,-1 37,-2 43,-30 395,22-69,20-932,-3 1183,0-938,0 437,0-420,0 935,0-868,-1 316,-1-31,1 1,1-1,1 0,2 1,0-1,1 0,2-1,0 1,5 7,-12-30,1 0,0 0,0-1,0 1,0 0,0 0,0-1,0 1,0 0,0 0,0 0,1-1,-1 1,0 0,0 0,1-1,-1 1,0 0,1-1,-1 1,1 0,-1-1,1 1,-1-1,1 1,0 0,-1-1,1 0,0 1,-1-1,1 1,0-1,-1 0,1 1,0-1,0 0,-1 0,1 0,0 0,0 1,0-1,-1 0,1 0,0 0,0-1,0 1,-1 0,1 0,0 0,0-1,-1 1,1 0,0-1,0 1,-1 0,1-1,-1 1,1-1,0 1,0-1,12-51,-8-144,-8 384,3-617,0 418,-14-55,-6 75,-58 161,-43 228,103-343,18-56,0 0,0 1,-1-1,1 0,0 1,-1-1,1 0,0 1,-1-1,1 0,-1 1,1-1,0 1,-1-1,0 1,1-1,-1 1,1-1,-1 1,0 0,1-1,-1 1,0 0,1 0,-1-1,0 1,1 0,-1 0,0 0,1 0,-1 0,0 0,0 0,1 0,-1 0,0 0,1 0,-1 1,0-1,0 0,1 0,-1 1,0-1,1 0,-1 1,1-1,-1 1,1-1,-1 1,1-1,-1 1,1-1,-1 1,1-1,-1 1,1 0,0-1,-1 1,1 0,0-1,0 1,-1 0,-18-152,11-400,8 548,-5-38,5 40,0 1,0-1,0 1,0-1,0 1,-1-1,1 1,0-1,0 1,0-1,-1 1,1 0,0-1,-1 1,1-1,0 1,-1 0,1-1,-1 1,1 0,0 0,-1-1,1 1,-1 0,1 0,-1-1,1 1,-1 0,1 0,-1 0,1 0,-1 0,1 0,-1 0,1 0,-1 0,1 0,-1 0,1 0,-1 0,1 0,0 1,-1-1,1 0,-1 0,1 0,-1 1,1-1,-1 0,1 1,0-1,-1 0,1 1,0-1,-1 0,1 1,0-1,0 1,-1-1,1 1,0-1,0 1,0-1,-1 1,-60 129,-26 192,65-258,4-51,11-42,26-146,-8 116,3-1,2 2,2 0,21-43,-14 63,-24 38,-1 0,1-1,0 1,-1-1,1 1,0 0,-1 0,1-1,0 1,0 0,-1 0,1 0,0 0,-1 0,1 0,0 0,0 0,-1 0,1 0,0 0,0 0,-1 1,1-1,0 0,-1 0,1 1,0-1,-1 0,1 1,-1-1,1 1,0-1,-1 1,1-1,-1 1,0-1,1 1,-1 0,1-1,-1 1,0 0,1-1,-1 1,0 0,0-1,0 1,1 0,-1 0,0-1,0 1,0 0,0 0,7 27,0 1,-2 0,-1-1,-2 2,-1-1,-2 25,2-12,-5 336,3-349,0-47,0-717,-5 876,-7-1,-29 129,-4-37,45-229,-4 20,0-35,5-489,2-50,-4 492,2 59,0 1,0-1,0 0,0 0,0 1,-1-1,1 0,0 0,0 0,0 1,0-1,-1 0,1 0,0 0,0 0,-1 0,1 1,0-1,0 0,-1 0,1 0,0 0,0 0,-1 0,1 0,0 0,0 0,-1 0,1 0,0 0,0 0,-1 0,1 0,0 0,0 0,-1 0,1-1,0 1,0 0,-1 0,1 0,0 0,0 0,0-1,-1 1,1 0,0 0,0 0,0-1,0 1,-1 0,1 0,0 0,0-1,0 1,0 0,0 0,0-1,0 1,0 0,0-1,0 1,-34 124,1 235,32-339,1-45,0 25,2-72,0 45,0-1,-2 1,-1-1,-2 0,0 1,-2 0,-7-24,12 50,0 0,0 0,0-1,0 1,0 0,-1 0,1-1,0 1,-1 0,1 0,-1 0,1-1,-1 1,1 0,-1 0,0 0,0 0,1 0,-1 0,0 0,0 0,0 1,0-1,0 0,0 1,0-1,-1 0,1 1,0-1,0 1,0 0,0-1,-1 1,1 0,0 0,0 0,-1 0,1 0,0 0,0 0,-1 0,1 0,0 0,0 1,-1-1,1 1,0-1,0 1,0-1,0 1,0 0,-37 60,23 1,2 0,3 1,2 0,3 0,4 56,1-92,1 477,0-497,0-38,-1-818,0 1494,7-507,7-122,5-45,114-308,-45 106,-60 182,-27 49,0 0,0 0,0 0,0 0,1 0,-1 0,0 0,0 1,0-1,0 0,0 1,0-1,0 1,0-1,0 1,0 0,0-1,0 1,-1 0,1 0,0-1,0 1,-1 0,1 0,0 0,-1 0,1 0,-1 0,1 0,-1 0,0 0,1 0,-1 0,0 0,0 0,0 1,0-1,0 0,0 0,0 0,0 0,0 0,0 0,-1 0,1 0,0 0,-1 1,1-1,7 313,5-264,-12-50,0 1,0-1,0 1,0 0,0-1,0 1,0-1,0 1,1-1,-1 1,0-1,0 1,1-1,-1 1,0-1,1 1,-1-1,0 1,1-1,-1 0,1 1,-1-1,1 0,-1 1,0-1,1 0,-1 0,1 1,0-1,-1 0,1 0,-1 0,1 0,-1 0,1 0,-1 0,1 0,0 0,-1 0,1 0,-1 0,1 0,-1 0,1 0,-1 0,1-1,-1 1,1 0,-1 0,1-1,-1 1,1 0,-1-1,1 1,19-31,-19 30,99-255,-61 142,-12 50,-7 49,-10 45,1 201,-12-164,-3 212,9-256,9-50,-5 9,11-20,-9 20,-1 0,-1-1,0 0,-2 0,0-1,-1 0,1-9,-7 27,1 0,-1 0,0-1,1 1,-1 0,0 0,0 0,0-1,-1 1,1 0,0 0,-1 0,0 0,1 0,-1 0,0 0,0 0,0 0,0 0,0 0,-1 0,1 1,-1-1,1 0,-1 1,1-1,-1 1,0 0,0 0,0-1,0 1,1 0,-1 1,-1-1,1 0,-80 8,23 16,0 3,2 2,1 2,2 3,-12 12,8-8,-9 6,63-38,18-8,39-13,92-33,89-25,255-92,-439 142,-44 17,-31 12,-247 89,-473 135,-60-17,805-212,0 0,0-1,0 1,0 0,-1-1,1 1,0 0,0-1,0 1,0 0,0-1,-1 1,1 0,0-1,0 1,6-3,181-87,-113 60,1 3,1 4,1 3,1 3,32-1,33-8,249-46,-340 66</inkml:trace>
  <inkml:trace contextRef="#ctx0" brushRef="#br1" timeOffset="7598.16">878 1099,'32'-1,"0"-1,0-2,-1-1,1-1,-1-2,0-1,-1-2,0 0,-1-2,0-2,17-11,73-51,-119 77,1 0,0 0,0 0,-1 0,1 0,0 0,0-1,-1 1,1 0,0-1,0 1,-1 0,1-1,0 1,-1-1,1 1,-1-1,1 1,-1-1,1 1,-1-1,1 0,-1 1,1-1,-1 0,0 1,1-1,-1 0,0 0,0 1,1-1,-1 0,0 0,0 0,0 1,0-1,0 0,0 0,0 1,0-1,-1 0,1 0,0 0,0 1,-1-1,1 0,0 1,-1-1,1 0,-1 1,1-1,-46 6,-162 91,205-94,-1 0,1-1,0 1,-1-1,1 0,-1 0,1 0,-1 0,0-1,1 0,-1 1,0-1,1 0,-1-1,0 1,1-1,-1 0,0 0,1 0,-1 0,1 0,0-1,-1 0,1 1,0-1,0 0,0-1,0 1,1 0,-1-1,0 0,1 0,0 0,0 0,0 0,0 0,0 0,1 0,-1-1,1 1,0-1,0 1,0-1,0 0,1 1,-1-1,2-14,1 0,0 0,1 0,1 1,1-1,1 1,0 0,1 1,0-1,2 2,0-1,1 1,0 0,1 1,1 0,0 1,1 0,0 1,3-1,7-8,39-53,-62 73,-1 0,1 0,0 0,-1 0,1-1,-1 1,1 0,-1 0,1 0,-1 1,0-1,0 0,1 0,-1 0,0 0,0 1,0-1,0 0,0 1,0-1,0 1,0-1,0 1,0-1,0 1,0 0,0 0,0-1,-1 1,1 0,0 0,0 0,0 0,0 0,0 1,-1-1,1 0,0 0,0 1,0-1,0 1,0-1,0 1,0-1,0 1,0 0,0 0,-3-1,-29 9,0 1,1 2,0 0,1 3,1 0,-26 18,55-32,-29 19,61-17,405-109,-357 86,7-1,-1-4,-1-4,16-10,-55 10,-45 27,-1 1,0-1,1 1,-1 0,0-1,0 1,1 0,-1-1,0 1,0 0,-1 0,1 0,0 0,0 0,0 0,-1 0,1 1,0-1,-1 0,1 1,-1-1,1 1,-1-1,1 1,-1 0,1-1,-1 1,1 0,-1 0,1 0,-1 0,1 1,-1-1,0 0,1 1,0-1,-1 1,0 0,-9-2,-1 0,1 1,0 1,0 0,-1 0,1 1,0 0,1 1,-1 1,0 0,1 0,0 1,0 0,0 1,1 0,-1 0,2 1,-1 0,1 1,0 0,0 0,1 1,0-1,1 2,0-1,0 1,0 3,1 9,2 0,0 1,2-1,0 1,2-1,0 1,2 1,0 25,-1-23,0-16,0-1,-1 0,0 1,-1-1,0 0,0 1,-1-1,0 1,0-1,-1 0,-1 0,1 0,-2 0,1 0,-1-1,0 1,-1-1,0 0,0 0,-1-1,0 1,-6 5,-76 26,85-43,28-11,377-158,-235 114,-110 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4.54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4.88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5.21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3 24575,'0'-3'0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5.54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5.87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26.21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38.31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138 1 24575,'-7'8'0,"1"1"0,-1 1 0,2-1 0,0 1 0,0 0 0,0 0 0,1 1 0,1-1 0,0 1 0,-3 17 0,-8 25 0,14-53 0,0 0 0,0-1 0,0 1 0,0 0 0,0 0 0,0 0 0,0 0 0,0 0 0,0 0 0,0 0 0,0 0 0,0 0 0,-1 0 0,1 0 0,0 0 0,0 0 0,0 0 0,0 0 0,0 0 0,0 0 0,0 0 0,0 0 0,0 0 0,0 0 0,-1 0 0,1 0 0,0 0 0,0 0 0,0 0 0,0 0 0,0 0 0,0 0 0,0 0 0,0 0 0,0 0 0,0 0 0,-1 0 0,1 0 0,0 0 0,0 0 0,0 0 0,0 0 0,0 0 0,0 1 0,0-1 0,0 0 0,0 0 0,0 0 0,0 0 0,0 0 0,0 0 0,0 0 0,0 0 0,-3-15 0,2-22 0,12-8 0,-8 38 0,0-1 0,-1 0 0,0 0 0,-1 0 0,0 0 0,0-8 0,-4 12 0,-4 11 0,-4 12 0,-49 130-1365,57-142-5461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01:49:39.49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69 0 24575,'0'1'0,"0"2"0,-1 2 0,0 2 0,-3 1 0,-1 3 0,0-1 0,-1 0 0,1-1 0,-1 0 0,-1-2 0,2 0 0,-1 0 0,0 0 0,2-1 0,0-1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F00D09-D523-4827-87FA-F4941C8A648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8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0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9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E59BFD-6F04-4058-9E2E-108CCFA95556}"/>
              </a:ext>
            </a:extLst>
          </p:cNvPr>
          <p:cNvSpPr/>
          <p:nvPr userDrawn="1"/>
        </p:nvSpPr>
        <p:spPr>
          <a:xfrm>
            <a:off x="10710200" y="1984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302BE-2AAF-44D3-80AA-849F2643BF7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3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2.png"/><Relationship Id="rId18" Type="http://schemas.openxmlformats.org/officeDocument/2006/relationships/customXml" Target="../ink/ink11.xml"/><Relationship Id="rId3" Type="http://schemas.openxmlformats.org/officeDocument/2006/relationships/customXml" Target="../ink/ink1.xml"/><Relationship Id="rId21" Type="http://schemas.openxmlformats.org/officeDocument/2006/relationships/image" Target="../media/image46.png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image" Target="../media/image28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customXml" Target="../ink/ink14.xml"/><Relationship Id="rId5" Type="http://schemas.openxmlformats.org/officeDocument/2006/relationships/customXml" Target="../ink/ink2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openxmlformats.org/officeDocument/2006/relationships/customXml" Target="../ink/ink6.xml"/><Relationship Id="rId19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customXml" Target="../ink/ink5.xml"/><Relationship Id="rId14" Type="http://schemas.openxmlformats.org/officeDocument/2006/relationships/customXml" Target="../ink/ink9.xml"/><Relationship Id="rId22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customXml" Target="../ink/ink16.xml"/><Relationship Id="rId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52174" y="1648606"/>
            <a:ext cx="648767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196591" y="1719258"/>
            <a:ext cx="349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3B238-4571-4AAE-A421-EEA36019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r="-1593"/>
          <a:stretch/>
        </p:blipFill>
        <p:spPr>
          <a:xfrm>
            <a:off x="0" y="2700757"/>
            <a:ext cx="12192000" cy="14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C269A-4176-4B3F-A329-B9C6DA2A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14124"/>
            <a:ext cx="11023600" cy="6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F098A-EA31-4FD5-8606-74810E27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454953"/>
            <a:ext cx="10858500" cy="64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1184A-E6F4-4C27-BF7D-5074A133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1341"/>
            <a:ext cx="10972800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1C7FE-C457-460B-9627-4239FF16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99439"/>
            <a:ext cx="11074400" cy="645856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55FFB72-2B6A-45B3-B18D-F3E79723A007}"/>
              </a:ext>
            </a:extLst>
          </p:cNvPr>
          <p:cNvGrpSpPr/>
          <p:nvPr/>
        </p:nvGrpSpPr>
        <p:grpSpPr>
          <a:xfrm>
            <a:off x="3415838" y="3359610"/>
            <a:ext cx="63000" cy="86040"/>
            <a:chOff x="3415838" y="3359610"/>
            <a:chExt cx="6300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D33FF0-9CAE-4A5D-AA2C-F5F37671A126}"/>
                    </a:ext>
                  </a:extLst>
                </p14:cNvPr>
                <p14:cNvContentPartPr/>
                <p14:nvPr/>
              </p14:nvContentPartPr>
              <p14:xfrm>
                <a:off x="3438345" y="344299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D33FF0-9CAE-4A5D-AA2C-F5F37671A1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4025" y="343867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5EDA88-5A5C-4183-8383-0A6653C23FFC}"/>
                    </a:ext>
                  </a:extLst>
                </p14:cNvPr>
                <p14:cNvContentPartPr/>
                <p14:nvPr/>
              </p14:nvContentPartPr>
              <p14:xfrm>
                <a:off x="3447705" y="340987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5EDA88-5A5C-4183-8383-0A6653C23F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43385" y="340555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9A597D-37CA-4FDB-A1B9-3CD3FCEE8CFD}"/>
                    </a:ext>
                  </a:extLst>
                </p14:cNvPr>
                <p14:cNvContentPartPr/>
                <p14:nvPr/>
              </p14:nvContentPartPr>
              <p14:xfrm>
                <a:off x="3452385" y="340483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9A597D-37CA-4FDB-A1B9-3CD3FCEE8C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48065" y="340051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DD2FF6-503E-491C-8B9F-1E939B3DF61B}"/>
                    </a:ext>
                  </a:extLst>
                </p14:cNvPr>
                <p14:cNvContentPartPr/>
                <p14:nvPr/>
              </p14:nvContentPartPr>
              <p14:xfrm>
                <a:off x="3457425" y="3404115"/>
                <a:ext cx="360" cy="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DD2FF6-503E-491C-8B9F-1E939B3DF6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53105" y="3399795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A484A-05AF-4AEC-9E8D-7DC8F293746E}"/>
                    </a:ext>
                  </a:extLst>
                </p14:cNvPr>
                <p14:cNvContentPartPr/>
                <p14:nvPr/>
              </p14:nvContentPartPr>
              <p14:xfrm>
                <a:off x="3457425" y="340015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A484A-05AF-4AEC-9E8D-7DC8F29374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53105" y="33958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E05052-CC11-4BEA-B3E9-3744299D85B2}"/>
                    </a:ext>
                  </a:extLst>
                </p14:cNvPr>
                <p14:cNvContentPartPr/>
                <p14:nvPr/>
              </p14:nvContentPartPr>
              <p14:xfrm>
                <a:off x="3443025" y="341455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E05052-CC11-4BEA-B3E9-3744299D85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8705" y="34102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B0FAA8-5BB7-494E-AE84-A595FAE22507}"/>
                    </a:ext>
                  </a:extLst>
                </p14:cNvPr>
                <p14:cNvContentPartPr/>
                <p14:nvPr/>
              </p14:nvContentPartPr>
              <p14:xfrm>
                <a:off x="3443025" y="341455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B0FAA8-5BB7-494E-AE84-A595FAE225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8705" y="34102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9D2A8A-20BA-4F3F-AC79-8310084FAD36}"/>
                    </a:ext>
                  </a:extLst>
                </p14:cNvPr>
                <p14:cNvContentPartPr/>
                <p14:nvPr/>
              </p14:nvContentPartPr>
              <p14:xfrm>
                <a:off x="3419798" y="3374010"/>
                <a:ext cx="49680" cy="7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9D2A8A-20BA-4F3F-AC79-8310084FAD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5478" y="3369690"/>
                  <a:ext cx="5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252FE3-E2F7-49B7-A9C7-46881900251F}"/>
                    </a:ext>
                  </a:extLst>
                </p14:cNvPr>
                <p14:cNvContentPartPr/>
                <p14:nvPr/>
              </p14:nvContentPartPr>
              <p14:xfrm>
                <a:off x="3423038" y="3369330"/>
                <a:ext cx="25200" cy="4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252FE3-E2F7-49B7-A9C7-4688190025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8718" y="3365010"/>
                  <a:ext cx="33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8C90A59-A042-46A6-97E1-C52B36AC7A4E}"/>
                    </a:ext>
                  </a:extLst>
                </p14:cNvPr>
                <p14:cNvContentPartPr/>
                <p14:nvPr/>
              </p14:nvContentPartPr>
              <p14:xfrm>
                <a:off x="3428438" y="3359610"/>
                <a:ext cx="29160" cy="57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8C90A59-A042-46A6-97E1-C52B36AC7A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24118" y="3355290"/>
                  <a:ext cx="3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05F569-9812-4D57-BAE6-08A87F7368DC}"/>
                    </a:ext>
                  </a:extLst>
                </p14:cNvPr>
                <p14:cNvContentPartPr/>
                <p14:nvPr/>
              </p14:nvContentPartPr>
              <p14:xfrm>
                <a:off x="3460478" y="3390570"/>
                <a:ext cx="1836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05F569-9812-4D57-BAE6-08A87F7368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6158" y="3386250"/>
                  <a:ext cx="2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5A07E2-E121-49D6-9923-CF8A79F1792C}"/>
                    </a:ext>
                  </a:extLst>
                </p14:cNvPr>
                <p14:cNvContentPartPr/>
                <p14:nvPr/>
              </p14:nvContentPartPr>
              <p14:xfrm>
                <a:off x="3441038" y="3370050"/>
                <a:ext cx="28080" cy="5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5A07E2-E121-49D6-9923-CF8A79F179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6718" y="3365730"/>
                  <a:ext cx="36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A789C3-01E4-4FAA-BC44-F3124DA5B5FE}"/>
                    </a:ext>
                  </a:extLst>
                </p14:cNvPr>
                <p14:cNvContentPartPr/>
                <p14:nvPr/>
              </p14:nvContentPartPr>
              <p14:xfrm>
                <a:off x="3423038" y="3371490"/>
                <a:ext cx="15840" cy="5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A789C3-01E4-4FAA-BC44-F3124DA5B5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8718" y="3367170"/>
                  <a:ext cx="2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F37A9D-4665-4078-BDC8-7953EB6DD133}"/>
                    </a:ext>
                  </a:extLst>
                </p14:cNvPr>
                <p14:cNvContentPartPr/>
                <p14:nvPr/>
              </p14:nvContentPartPr>
              <p14:xfrm>
                <a:off x="3415838" y="3378690"/>
                <a:ext cx="1728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F37A9D-4665-4078-BDC8-7953EB6DD1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1518" y="3374370"/>
                  <a:ext cx="2592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3" y="0"/>
            <a:ext cx="8122894" cy="667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500770" y="3338780"/>
            <a:ext cx="436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631A20-60A7-436E-93C1-7A8E2FE090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3560271" y="69056"/>
            <a:ext cx="5554662" cy="6719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FE93CF-1AF1-48FA-BF18-D97C2445E129}"/>
                  </a:ext>
                </a:extLst>
              </p14:cNvPr>
              <p14:cNvContentPartPr/>
              <p14:nvPr/>
            </p14:nvContentPartPr>
            <p14:xfrm>
              <a:off x="4322051" y="290860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FE93CF-1AF1-48FA-BF18-D97C2445E1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3411" y="28996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6BD9AB-156E-4ABA-B933-E820BBFB1243}"/>
                  </a:ext>
                </a:extLst>
              </p14:cNvPr>
              <p14:cNvContentPartPr/>
              <p14:nvPr/>
            </p14:nvContentPartPr>
            <p14:xfrm>
              <a:off x="3327731" y="2721404"/>
              <a:ext cx="744480" cy="45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6BD9AB-156E-4ABA-B933-E820BBFB1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9091" y="2712404"/>
                <a:ext cx="81612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76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5287D-CDB8-438F-B119-2447032F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771"/>
          <a:stretch/>
        </p:blipFill>
        <p:spPr>
          <a:xfrm>
            <a:off x="1890485" y="43543"/>
            <a:ext cx="4205515" cy="677091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C0F23-1D93-4BAE-A716-6C2B16CC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797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226704" y="2766648"/>
            <a:ext cx="8192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124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oet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2B03D-2086-4694-888C-588C1C596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0" b="281"/>
          <a:stretch/>
        </p:blipFill>
        <p:spPr>
          <a:xfrm>
            <a:off x="2158036" y="-95250"/>
            <a:ext cx="4036672" cy="69913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B4D680-EE30-4C31-8C49-5055978CE4DE}"/>
              </a:ext>
            </a:extLst>
          </p:cNvPr>
          <p:cNvCxnSpPr>
            <a:cxnSpLocks/>
          </p:cNvCxnSpPr>
          <p:nvPr/>
        </p:nvCxnSpPr>
        <p:spPr>
          <a:xfrm>
            <a:off x="3739242" y="890814"/>
            <a:ext cx="17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82E35E-9D65-4532-B831-8A4CB9EAF847}"/>
              </a:ext>
            </a:extLst>
          </p:cNvPr>
          <p:cNvCxnSpPr>
            <a:cxnSpLocks/>
          </p:cNvCxnSpPr>
          <p:nvPr/>
        </p:nvCxnSpPr>
        <p:spPr>
          <a:xfrm>
            <a:off x="3510643" y="1364343"/>
            <a:ext cx="17580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>
            <a:off x="3937906" y="1747157"/>
            <a:ext cx="1116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798EA3-2D4C-48AB-A38C-92478BEF7F00}"/>
              </a:ext>
            </a:extLst>
          </p:cNvPr>
          <p:cNvCxnSpPr>
            <a:cxnSpLocks/>
          </p:cNvCxnSpPr>
          <p:nvPr/>
        </p:nvCxnSpPr>
        <p:spPr>
          <a:xfrm>
            <a:off x="3373069" y="3463924"/>
            <a:ext cx="247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780C0B-DB23-4535-9419-561D50955E9D}"/>
              </a:ext>
            </a:extLst>
          </p:cNvPr>
          <p:cNvCxnSpPr>
            <a:cxnSpLocks/>
          </p:cNvCxnSpPr>
          <p:nvPr/>
        </p:nvCxnSpPr>
        <p:spPr>
          <a:xfrm>
            <a:off x="3851728" y="3900714"/>
            <a:ext cx="1416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485C03-F41B-441E-AD7F-733CCD7CF663}"/>
              </a:ext>
            </a:extLst>
          </p:cNvPr>
          <p:cNvCxnSpPr>
            <a:cxnSpLocks/>
          </p:cNvCxnSpPr>
          <p:nvPr/>
        </p:nvCxnSpPr>
        <p:spPr>
          <a:xfrm flipV="1">
            <a:off x="2716892" y="4297985"/>
            <a:ext cx="145948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8B9C8D-6A44-4837-8C61-C327A4939697}"/>
              </a:ext>
            </a:extLst>
          </p:cNvPr>
          <p:cNvCxnSpPr>
            <a:cxnSpLocks/>
          </p:cNvCxnSpPr>
          <p:nvPr/>
        </p:nvCxnSpPr>
        <p:spPr>
          <a:xfrm>
            <a:off x="3446632" y="5147128"/>
            <a:ext cx="1191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08BC8CA-F801-496E-8075-C55442033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289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562824" y="16354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54F5CE-D8B5-4AE0-8B46-43182A6C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5985"/>
          <a:stretch/>
        </p:blipFill>
        <p:spPr>
          <a:xfrm>
            <a:off x="-136525" y="1316589"/>
            <a:ext cx="12465050" cy="42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-330200"/>
            <a:ext cx="9115548" cy="7008428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A3A7A-3D39-43A6-82C9-A01A4EA1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762000"/>
            <a:ext cx="3695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9F95F-C5F5-4349-9EB6-2AC3E7FC000F}"/>
              </a:ext>
            </a:extLst>
          </p:cNvPr>
          <p:cNvSpPr txBox="1"/>
          <p:nvPr/>
        </p:nvSpPr>
        <p:spPr>
          <a:xfrm>
            <a:off x="1407136" y="4779201"/>
            <a:ext cx="4169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nhoẻn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cười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0FADD-BDE1-46C7-AF59-0C116790B1A8}"/>
              </a:ext>
            </a:extLst>
          </p:cNvPr>
          <p:cNvSpPr txBox="1"/>
          <p:nvPr/>
        </p:nvSpPr>
        <p:spPr>
          <a:xfrm>
            <a:off x="2266548" y="4782286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oẻn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58CC3B-806E-4068-A0A1-E5CDA53BB59F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C67AE4-9370-4B99-93C7-E1FF3690AFC9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oen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05279-D47F-4723-AB1F-1CEC77661EF3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D88A3B-36E1-4B50-84CE-CA45D1347C28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E167BCF-3AC1-4554-A0A8-723719EEAC14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D8-A4CB-4E4B-B49B-757FE3C88B8B}"/>
              </a:ext>
            </a:extLst>
          </p:cNvPr>
          <p:cNvSpPr/>
          <p:nvPr/>
        </p:nvSpPr>
        <p:spPr>
          <a:xfrm>
            <a:off x="6523147" y="4779201"/>
            <a:ext cx="5104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o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e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oen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186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E97874-F48D-48BE-82C6-87D74A36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0" y="728469"/>
            <a:ext cx="43338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77EBCF-3672-4D0C-B624-50A0585D0090}"/>
              </a:ext>
            </a:extLst>
          </p:cNvPr>
          <p:cNvSpPr txBox="1"/>
          <p:nvPr/>
        </p:nvSpPr>
        <p:spPr>
          <a:xfrm>
            <a:off x="1407136" y="4779201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khoét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tổ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F06D-0256-4B52-8586-736AA29696D6}"/>
              </a:ext>
            </a:extLst>
          </p:cNvPr>
          <p:cNvSpPr txBox="1"/>
          <p:nvPr/>
        </p:nvSpPr>
        <p:spPr>
          <a:xfrm>
            <a:off x="2235779" y="4782446"/>
            <a:ext cx="1335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oet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51784-9D28-4C46-9012-2FC380CDDBFC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17ABA9-7EB0-443C-B21C-4DB252AC1BBA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oet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C96A35-CBF1-45B5-90BD-DF31222BBF76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AA860B-FE22-45A1-9614-BE603551C4B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CB8D1-077D-4A79-AC27-3367E03DE1A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BBC99F-B107-4A71-87B8-9A3000D9BF91}"/>
              </a:ext>
            </a:extLst>
          </p:cNvPr>
          <p:cNvSpPr/>
          <p:nvPr/>
        </p:nvSpPr>
        <p:spPr>
          <a:xfrm>
            <a:off x="6710699" y="4779201"/>
            <a:ext cx="47291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o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e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oet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7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406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nh</a:t>
            </a:r>
            <a:r>
              <a:rPr lang="en-US" sz="5400" b="1" dirty="0" err="1">
                <a:solidFill>
                  <a:srgbClr val="FF0000"/>
                </a:solidFill>
              </a:rPr>
              <a:t>oẻn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322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oet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268120" y="3129636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oét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60155F-1E99-4989-9F13-FC06B5A2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1548" r="6875" b="11083"/>
          <a:stretch/>
        </p:blipFill>
        <p:spPr>
          <a:xfrm>
            <a:off x="0" y="840509"/>
            <a:ext cx="12192000" cy="51769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8D798C-C826-422B-855A-1FEEE681EB98}"/>
              </a:ext>
            </a:extLst>
          </p:cNvPr>
          <p:cNvCxnSpPr/>
          <p:nvPr/>
        </p:nvCxnSpPr>
        <p:spPr>
          <a:xfrm>
            <a:off x="1676400" y="5740400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A49C0-4C2B-438F-A7C6-80925B7F245C}"/>
              </a:ext>
            </a:extLst>
          </p:cNvPr>
          <p:cNvCxnSpPr>
            <a:cxnSpLocks/>
          </p:cNvCxnSpPr>
          <p:nvPr/>
        </p:nvCxnSpPr>
        <p:spPr>
          <a:xfrm>
            <a:off x="6747164" y="5740400"/>
            <a:ext cx="130232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EAA66-D695-4C4A-88A9-5680F1E6DB15}"/>
              </a:ext>
            </a:extLst>
          </p:cNvPr>
          <p:cNvCxnSpPr/>
          <p:nvPr/>
        </p:nvCxnSpPr>
        <p:spPr>
          <a:xfrm>
            <a:off x="10806546" y="5740400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FF95E1-9D7D-423D-824A-22985207F3E3}"/>
              </a:ext>
            </a:extLst>
          </p:cNvPr>
          <p:cNvCxnSpPr/>
          <p:nvPr/>
        </p:nvCxnSpPr>
        <p:spPr>
          <a:xfrm>
            <a:off x="10806546" y="5878945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9C45D8-91EC-428B-A967-39DD10D70595}"/>
              </a:ext>
            </a:extLst>
          </p:cNvPr>
          <p:cNvCxnSpPr/>
          <p:nvPr/>
        </p:nvCxnSpPr>
        <p:spPr>
          <a:xfrm>
            <a:off x="2937164" y="5740400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F625F1-FE17-4B57-8413-9F4B86E12A7B}"/>
              </a:ext>
            </a:extLst>
          </p:cNvPr>
          <p:cNvCxnSpPr/>
          <p:nvPr/>
        </p:nvCxnSpPr>
        <p:spPr>
          <a:xfrm>
            <a:off x="2937164" y="5878945"/>
            <a:ext cx="9421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F593D-2CE5-4958-BBDA-02164EB91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4659" r="18687" b="18550"/>
          <a:stretch/>
        </p:blipFill>
        <p:spPr>
          <a:xfrm>
            <a:off x="222828" y="258040"/>
            <a:ext cx="11190902" cy="57323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9FC3B-BE39-4D00-9739-84438DBDE820}"/>
              </a:ext>
            </a:extLst>
          </p:cNvPr>
          <p:cNvCxnSpPr>
            <a:cxnSpLocks/>
          </p:cNvCxnSpPr>
          <p:nvPr/>
        </p:nvCxnSpPr>
        <p:spPr>
          <a:xfrm>
            <a:off x="6262255" y="2311400"/>
            <a:ext cx="10668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30B48-11AD-4ED1-9BF5-45EE56C882CE}"/>
              </a:ext>
            </a:extLst>
          </p:cNvPr>
          <p:cNvCxnSpPr>
            <a:cxnSpLocks/>
          </p:cNvCxnSpPr>
          <p:nvPr/>
        </p:nvCxnSpPr>
        <p:spPr>
          <a:xfrm flipV="1">
            <a:off x="6096000" y="2225963"/>
            <a:ext cx="1233055" cy="1457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9BE040-2568-4307-9832-C44726E4DBFB}"/>
              </a:ext>
            </a:extLst>
          </p:cNvPr>
          <p:cNvCxnSpPr>
            <a:cxnSpLocks/>
          </p:cNvCxnSpPr>
          <p:nvPr/>
        </p:nvCxnSpPr>
        <p:spPr>
          <a:xfrm flipV="1">
            <a:off x="6096000" y="3683002"/>
            <a:ext cx="1233055" cy="1371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oen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oet</a:t>
            </a:r>
            <a:endParaRPr lang="en-US" sz="8800" b="1" dirty="0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76</Words>
  <Application>Microsoft Office PowerPoint</Application>
  <PresentationFormat>Widescreen</PresentationFormat>
  <Paragraphs>32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Lato Regular</vt:lpstr>
      <vt:lpstr>UTM Avo</vt:lpstr>
      <vt:lpstr>Calibri</vt:lpstr>
      <vt:lpstr>字魂7号-温暖童稚体</vt:lpstr>
      <vt:lpstr>inpin heiti</vt:lpstr>
      <vt:lpstr>等线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99</cp:revision>
  <dcterms:created xsi:type="dcterms:W3CDTF">2021-11-01T08:16:43Z</dcterms:created>
  <dcterms:modified xsi:type="dcterms:W3CDTF">2025-03-03T04:37:05Z</dcterms:modified>
</cp:coreProperties>
</file>