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78" r:id="rId3"/>
    <p:sldId id="266" r:id="rId4"/>
    <p:sldId id="267" r:id="rId5"/>
    <p:sldId id="257" r:id="rId6"/>
    <p:sldId id="258" r:id="rId7"/>
    <p:sldId id="259" r:id="rId8"/>
    <p:sldId id="26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3/17/2025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17/03/2025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17/03/2025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17/03/2025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3/17/2025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17/03/2025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2CC5C-56DC-440A-BFC4-9C0267FAF22E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CFBD-6F83-488A-B952-E58087E17C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17/03/2025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70" y="2686191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" y="-171400"/>
            <a:ext cx="8784975" cy="69127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7" cy="170080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5813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89579"/>
            <a:ext cx="3087652" cy="346375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248123"/>
              </p:ext>
            </p:extLst>
          </p:nvPr>
        </p:nvGraphicFramePr>
        <p:xfrm>
          <a:off x="4240162" y="3199333"/>
          <a:ext cx="1859610" cy="208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051502329"/>
                    </a:ext>
                  </a:extLst>
                </a:gridCol>
                <a:gridCol w="923506">
                  <a:extLst>
                    <a:ext uri="{9D8B030D-6E8A-4147-A177-3AD203B41FA5}">
                      <a16:colId xmlns:a16="http://schemas.microsoft.com/office/drawing/2014/main" val="359814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Chục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77661"/>
                  </a:ext>
                </a:extLst>
              </a:tr>
              <a:tr h="1069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9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0875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19319" y="363138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290" y="363138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2290" y="416453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8546" y="3920167"/>
            <a:ext cx="4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7022" y="4669881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3106" y="466184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12131" y="3199333"/>
            <a:ext cx="8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94360" y="3733915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1 5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4396" y="3204254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84139" y="4318690"/>
            <a:ext cx="6803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72172" y="4313769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7209" y="4318690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42530" y="413862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5816" y="5733256"/>
            <a:ext cx="64807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47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8667180" cy="1800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372056" cy="9431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5754"/>
            <a:ext cx="3528392" cy="353159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61530"/>
              </p:ext>
            </p:extLst>
          </p:nvPr>
        </p:nvGraphicFramePr>
        <p:xfrm>
          <a:off x="4644992" y="3501008"/>
          <a:ext cx="1859610" cy="208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3051502329"/>
                    </a:ext>
                  </a:extLst>
                </a:gridCol>
                <a:gridCol w="923506">
                  <a:extLst>
                    <a:ext uri="{9D8B030D-6E8A-4147-A177-3AD203B41FA5}">
                      <a16:colId xmlns:a16="http://schemas.microsoft.com/office/drawing/2014/main" val="3598149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Chục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Đơn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0000"/>
                          </a:solidFill>
                        </a:rPr>
                        <a:t>vị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977661"/>
                  </a:ext>
                </a:extLst>
              </a:tr>
              <a:tr h="1069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99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08758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24149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7120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7120" y="44662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53376" y="4221842"/>
            <a:ext cx="423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1852" y="49715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07936" y="49635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16961" y="3501008"/>
            <a:ext cx="824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99190" y="403559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3 0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89226" y="3505929"/>
            <a:ext cx="432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588969" y="4620365"/>
            <a:ext cx="6803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77002" y="4619825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82039" y="4620365"/>
            <a:ext cx="46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47360" y="44403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15816" y="5733256"/>
            <a:ext cx="648072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54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3"/>
            <a:ext cx="8424936" cy="45365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45811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9952" y="45811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45811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6376" y="458112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89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640960" cy="230425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54461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5076056" y="3392995"/>
            <a:ext cx="2016224" cy="13321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39752" y="3573016"/>
            <a:ext cx="4896544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2646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91880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27984" y="1628800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26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36096" y="162880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796136" y="764704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84368" y="764704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47664" y="1124744"/>
            <a:ext cx="10081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70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</cp:revision>
  <dcterms:created xsi:type="dcterms:W3CDTF">2020-08-22T05:47:00Z</dcterms:created>
  <dcterms:modified xsi:type="dcterms:W3CDTF">2025-03-17T14:00:55Z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