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71" r:id="rId3"/>
    <p:sldId id="260" r:id="rId4"/>
    <p:sldId id="261" r:id="rId5"/>
    <p:sldId id="265" r:id="rId6"/>
    <p:sldId id="262" r:id="rId7"/>
    <p:sldId id="263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66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17/03/2025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17/03/2025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3/17/2025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17/03/2025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17/03/2025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828800"/>
            <a:ext cx="44577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828800"/>
            <a:ext cx="219456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17/03/2025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3/17/2025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1113022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5305424"/>
            <a:ext cx="6078062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3"/>
            <a:ext cx="9141714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0" y="265044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436315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612141" y="384723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12141" y="2478361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612141" y="4571999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0" y="3448511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3619782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17/03/2025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65125"/>
            <a:ext cx="13715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17/03/2025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AAAFF-CE2C-470E-B2D7-83C0CF87CE82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6416675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17/03/2025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6416675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416675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628650" y="2013109"/>
            <a:ext cx="6343650" cy="158972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42770" y="2686191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8424936" cy="280831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4482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100392" y="994032"/>
            <a:ext cx="89959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44408" y="1196752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1261311" cy="64470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8892480" cy="396044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563888" y="3068960"/>
            <a:ext cx="504056" cy="396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15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806280" y="3068960"/>
            <a:ext cx="557808" cy="396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16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559769" y="3645024"/>
            <a:ext cx="504056" cy="387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25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743954" y="3609020"/>
            <a:ext cx="55780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26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559769" y="4251594"/>
            <a:ext cx="50405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42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769886" y="4251594"/>
            <a:ext cx="557808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46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908720"/>
            <a:ext cx="9144000" cy="465772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75856" y="2132856"/>
            <a:ext cx="576064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283968" y="2132856"/>
            <a:ext cx="576064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338047" y="2150441"/>
            <a:ext cx="576064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2" y="404664"/>
            <a:ext cx="8651246" cy="619268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707904" y="5085184"/>
            <a:ext cx="50405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" y="476672"/>
            <a:ext cx="9138766" cy="612068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835696" y="6021288"/>
            <a:ext cx="5760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40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915816" y="6021288"/>
            <a:ext cx="5040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995936" y="6021288"/>
            <a:ext cx="5040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932040" y="6021288"/>
            <a:ext cx="5760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12160" y="6021288"/>
            <a:ext cx="5760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092280" y="6021288"/>
            <a:ext cx="5040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36</Words>
  <Application>Microsoft Office PowerPoint</Application>
  <PresentationFormat>On-screen Show (4:3)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Segoe UI</vt:lpstr>
      <vt:lpstr>Tahoma</vt:lpstr>
      <vt:lpstr>Times New Roman</vt:lpstr>
      <vt:lpstr>Office Theme</vt:lpstr>
      <vt:lpstr>Bạn nhỏ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9</cp:revision>
  <dcterms:created xsi:type="dcterms:W3CDTF">2020-08-22T04:11:00Z</dcterms:created>
  <dcterms:modified xsi:type="dcterms:W3CDTF">2025-03-17T13:58:52Z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