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1" r:id="rId3"/>
    <p:sldId id="271" r:id="rId4"/>
    <p:sldId id="262" r:id="rId5"/>
    <p:sldId id="263" r:id="rId6"/>
    <p:sldId id="264" r:id="rId7"/>
    <p:sldId id="265" r:id="rId8"/>
    <p:sldId id="266" r:id="rId9"/>
    <p:sldId id="267" r:id="rId10"/>
    <p:sldId id="260" r:id="rId11"/>
    <p:sldId id="269" r:id="rId12"/>
    <p:sldId id="270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B255"/>
    <a:srgbClr val="F1C27B"/>
    <a:srgbClr val="E98609"/>
    <a:srgbClr val="FF86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4" autoAdjust="0"/>
    <p:restoredTop sz="94660"/>
  </p:normalViewPr>
  <p:slideViewPr>
    <p:cSldViewPr snapToGrid="0">
      <p:cViewPr varScale="1">
        <p:scale>
          <a:sx n="70" d="100"/>
          <a:sy n="70" d="100"/>
        </p:scale>
        <p:origin x="4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54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76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225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02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341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745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75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041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146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96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9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81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0.png"/><Relationship Id="rId3" Type="http://schemas.openxmlformats.org/officeDocument/2006/relationships/image" Target="../media/image11.svg"/><Relationship Id="rId7" Type="http://schemas.openxmlformats.org/officeDocument/2006/relationships/image" Target="../media/image39.svg"/><Relationship Id="rId12" Type="http://schemas.openxmlformats.org/officeDocument/2006/relationships/image" Target="../media/image42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svg"/><Relationship Id="rId10" Type="http://schemas.openxmlformats.org/officeDocument/2006/relationships/image" Target="../media/image19.svg"/><Relationship Id="rId4" Type="http://schemas.openxmlformats.org/officeDocument/2006/relationships/image" Target="../media/image36.png"/><Relationship Id="rId9" Type="http://schemas.openxmlformats.org/officeDocument/2006/relationships/image" Target="../media/image18.png"/><Relationship Id="rId14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0.png"/><Relationship Id="rId3" Type="http://schemas.openxmlformats.org/officeDocument/2006/relationships/image" Target="../media/image11.svg"/><Relationship Id="rId7" Type="http://schemas.openxmlformats.org/officeDocument/2006/relationships/image" Target="../media/image39.svg"/><Relationship Id="rId12" Type="http://schemas.openxmlformats.org/officeDocument/2006/relationships/image" Target="../media/image42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svg"/><Relationship Id="rId10" Type="http://schemas.openxmlformats.org/officeDocument/2006/relationships/image" Target="../media/image19.svg"/><Relationship Id="rId4" Type="http://schemas.openxmlformats.org/officeDocument/2006/relationships/image" Target="../media/image36.png"/><Relationship Id="rId9" Type="http://schemas.openxmlformats.org/officeDocument/2006/relationships/image" Target="../media/image18.png"/><Relationship Id="rId14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0.png"/><Relationship Id="rId3" Type="http://schemas.openxmlformats.org/officeDocument/2006/relationships/image" Target="../media/image11.svg"/><Relationship Id="rId7" Type="http://schemas.openxmlformats.org/officeDocument/2006/relationships/image" Target="../media/image39.svg"/><Relationship Id="rId12" Type="http://schemas.openxmlformats.org/officeDocument/2006/relationships/image" Target="../media/image42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svg"/><Relationship Id="rId10" Type="http://schemas.openxmlformats.org/officeDocument/2006/relationships/image" Target="../media/image19.svg"/><Relationship Id="rId4" Type="http://schemas.openxmlformats.org/officeDocument/2006/relationships/image" Target="../media/image36.png"/><Relationship Id="rId9" Type="http://schemas.openxmlformats.org/officeDocument/2006/relationships/image" Target="../media/image18.png"/><Relationship Id="rId14" Type="http://schemas.openxmlformats.org/officeDocument/2006/relationships/image" Target="../media/image2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sv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12" Type="http://schemas.openxmlformats.org/officeDocument/2006/relationships/image" Target="../media/image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28.svg"/><Relationship Id="rId5" Type="http://schemas.openxmlformats.org/officeDocument/2006/relationships/image" Target="../media/image44.svg"/><Relationship Id="rId10" Type="http://schemas.openxmlformats.org/officeDocument/2006/relationships/image" Target="../media/image27.png"/><Relationship Id="rId4" Type="http://schemas.openxmlformats.org/officeDocument/2006/relationships/image" Target="../media/image43.png"/><Relationship Id="rId9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9.sv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21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6.png"/><Relationship Id="rId12" Type="http://schemas.openxmlformats.org/officeDocument/2006/relationships/image" Target="../media/image2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5" Type="http://schemas.openxmlformats.org/officeDocument/2006/relationships/image" Target="../media/image31.png"/><Relationship Id="rId10" Type="http://schemas.openxmlformats.org/officeDocument/2006/relationships/image" Target="../media/image28.svg"/><Relationship Id="rId4" Type="http://schemas.openxmlformats.org/officeDocument/2006/relationships/image" Target="../media/image24.svg"/><Relationship Id="rId9" Type="http://schemas.openxmlformats.org/officeDocument/2006/relationships/image" Target="../media/image27.png"/><Relationship Id="rId14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6.png"/><Relationship Id="rId12" Type="http://schemas.openxmlformats.org/officeDocument/2006/relationships/image" Target="../media/image2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8.svg"/><Relationship Id="rId4" Type="http://schemas.openxmlformats.org/officeDocument/2006/relationships/image" Target="../media/image24.svg"/><Relationship Id="rId9" Type="http://schemas.openxmlformats.org/officeDocument/2006/relationships/image" Target="../media/image27.png"/><Relationship Id="rId14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6.png"/><Relationship Id="rId12" Type="http://schemas.openxmlformats.org/officeDocument/2006/relationships/image" Target="../media/image2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8.svg"/><Relationship Id="rId4" Type="http://schemas.openxmlformats.org/officeDocument/2006/relationships/image" Target="../media/image24.svg"/><Relationship Id="rId9" Type="http://schemas.openxmlformats.org/officeDocument/2006/relationships/image" Target="../media/image27.png"/><Relationship Id="rId14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96887" y="-1179919"/>
            <a:ext cx="5852160" cy="54864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509325" y="3429000"/>
            <a:ext cx="5852160" cy="54864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56596" y="685800"/>
            <a:ext cx="10678810" cy="5486400"/>
            <a:chOff x="0" y="0"/>
            <a:chExt cx="4218789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299734" y="1702190"/>
            <a:ext cx="3681910" cy="5671689"/>
          </a:xfrm>
          <a:custGeom>
            <a:avLst/>
            <a:gdLst/>
            <a:ahLst/>
            <a:cxnLst/>
            <a:rect l="l" t="t" r="r" b="b"/>
            <a:pathLst>
              <a:path w="5831893" h="9202197">
                <a:moveTo>
                  <a:pt x="0" y="0"/>
                </a:moveTo>
                <a:lnTo>
                  <a:pt x="5831893" y="0"/>
                </a:lnTo>
                <a:lnTo>
                  <a:pt x="5831893" y="9202197"/>
                </a:lnTo>
                <a:lnTo>
                  <a:pt x="0" y="92021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412976" y="2743195"/>
            <a:ext cx="2284952" cy="3589677"/>
          </a:xfrm>
          <a:custGeom>
            <a:avLst/>
            <a:gdLst/>
            <a:ahLst/>
            <a:cxnLst/>
            <a:rect l="l" t="t" r="r" b="b"/>
            <a:pathLst>
              <a:path w="4578929" h="6506471">
                <a:moveTo>
                  <a:pt x="0" y="0"/>
                </a:moveTo>
                <a:lnTo>
                  <a:pt x="4578929" y="0"/>
                </a:lnTo>
                <a:lnTo>
                  <a:pt x="4578929" y="6506471"/>
                </a:lnTo>
                <a:lnTo>
                  <a:pt x="0" y="6506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85056">
            <a:off x="1159218" y="5104775"/>
            <a:ext cx="539951" cy="533079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5167440" y="2537230"/>
            <a:ext cx="495374" cy="489069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1" y="0"/>
                </a:lnTo>
                <a:lnTo>
                  <a:pt x="743061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91854" y="907194"/>
            <a:ext cx="3469439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623"/>
              </a:lnSpc>
            </a:pPr>
            <a:r>
              <a:rPr lang="en-US" sz="3660">
                <a:solidFill>
                  <a:srgbClr val="623926"/>
                </a:solidFill>
                <a:latin typeface="Gaegu Bold"/>
              </a:rPr>
              <a:t>Hi, Students! Let’s Play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85699" y="2096994"/>
            <a:ext cx="6125053" cy="2455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948"/>
              </a:lnSpc>
            </a:pPr>
            <a:r>
              <a:rPr lang="en-US" sz="8000" b="1">
                <a:solidFill>
                  <a:srgbClr val="889D75"/>
                </a:solidFill>
                <a:latin typeface="More Sugar"/>
              </a:rPr>
              <a:t>Các giác quan (Tiết 3)</a:t>
            </a:r>
          </a:p>
        </p:txBody>
      </p:sp>
      <p:sp>
        <p:nvSpPr>
          <p:cNvPr id="13" name="Freeform 13"/>
          <p:cNvSpPr/>
          <p:nvPr/>
        </p:nvSpPr>
        <p:spPr>
          <a:xfrm rot="-5894438">
            <a:off x="6614794" y="-794853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9" y="0"/>
                </a:lnTo>
                <a:lnTo>
                  <a:pt x="2394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2839" y="1395421"/>
            <a:ext cx="10228927" cy="4385783"/>
            <a:chOff x="0" y="0"/>
            <a:chExt cx="3543343" cy="15192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43343" cy="1519254"/>
            </a:xfrm>
            <a:custGeom>
              <a:avLst/>
              <a:gdLst/>
              <a:ahLst/>
              <a:cxnLst/>
              <a:rect l="l" t="t" r="r" b="b"/>
              <a:pathLst>
                <a:path w="3543343" h="1519254">
                  <a:moveTo>
                    <a:pt x="25733" y="0"/>
                  </a:moveTo>
                  <a:lnTo>
                    <a:pt x="3517610" y="0"/>
                  </a:lnTo>
                  <a:cubicBezTo>
                    <a:pt x="3531822" y="0"/>
                    <a:pt x="3543343" y="11521"/>
                    <a:pt x="3543343" y="25733"/>
                  </a:cubicBezTo>
                  <a:lnTo>
                    <a:pt x="3543343" y="1493520"/>
                  </a:lnTo>
                  <a:cubicBezTo>
                    <a:pt x="3543343" y="1507732"/>
                    <a:pt x="3531822" y="1519254"/>
                    <a:pt x="3517610" y="1519254"/>
                  </a:cubicBezTo>
                  <a:lnTo>
                    <a:pt x="25733" y="1519254"/>
                  </a:lnTo>
                  <a:cubicBezTo>
                    <a:pt x="11521" y="1519254"/>
                    <a:pt x="0" y="1507732"/>
                    <a:pt x="0" y="1493520"/>
                  </a:cubicBezTo>
                  <a:lnTo>
                    <a:pt x="0" y="25733"/>
                  </a:lnTo>
                  <a:cubicBezTo>
                    <a:pt x="0" y="11521"/>
                    <a:pt x="11521" y="0"/>
                    <a:pt x="25733" y="0"/>
                  </a:cubicBezTo>
                  <a:close/>
                </a:path>
              </a:pathLst>
            </a:custGeom>
            <a:solidFill>
              <a:srgbClr val="C8E4B2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543343" cy="160497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defTabSz="609630">
                <a:lnSpc>
                  <a:spcPts val="30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802816" y="3001494"/>
            <a:ext cx="5351688" cy="984756"/>
            <a:chOff x="0" y="0"/>
            <a:chExt cx="2134422" cy="46086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134422" cy="460864"/>
            </a:xfrm>
            <a:custGeom>
              <a:avLst/>
              <a:gdLst/>
              <a:ahLst/>
              <a:cxnLst/>
              <a:rect l="l" t="t" r="r" b="b"/>
              <a:pathLst>
                <a:path w="2134422" h="460864">
                  <a:moveTo>
                    <a:pt x="45872" y="0"/>
                  </a:moveTo>
                  <a:lnTo>
                    <a:pt x="2088550" y="0"/>
                  </a:lnTo>
                  <a:cubicBezTo>
                    <a:pt x="2100716" y="0"/>
                    <a:pt x="2112384" y="4833"/>
                    <a:pt x="2120987" y="13436"/>
                  </a:cubicBezTo>
                  <a:cubicBezTo>
                    <a:pt x="2129589" y="22038"/>
                    <a:pt x="2134422" y="33706"/>
                    <a:pt x="2134422" y="45872"/>
                  </a:cubicBezTo>
                  <a:lnTo>
                    <a:pt x="2134422" y="414992"/>
                  </a:lnTo>
                  <a:cubicBezTo>
                    <a:pt x="2134422" y="427158"/>
                    <a:pt x="2129589" y="438826"/>
                    <a:pt x="2120987" y="447428"/>
                  </a:cubicBezTo>
                  <a:cubicBezTo>
                    <a:pt x="2112384" y="456031"/>
                    <a:pt x="2100716" y="460864"/>
                    <a:pt x="2088550" y="460864"/>
                  </a:cubicBezTo>
                  <a:lnTo>
                    <a:pt x="45872" y="460864"/>
                  </a:lnTo>
                  <a:cubicBezTo>
                    <a:pt x="33706" y="460864"/>
                    <a:pt x="22038" y="456031"/>
                    <a:pt x="13436" y="447428"/>
                  </a:cubicBezTo>
                  <a:cubicBezTo>
                    <a:pt x="4833" y="438826"/>
                    <a:pt x="0" y="427158"/>
                    <a:pt x="0" y="414992"/>
                  </a:cubicBezTo>
                  <a:lnTo>
                    <a:pt x="0" y="45872"/>
                  </a:lnTo>
                  <a:cubicBezTo>
                    <a:pt x="0" y="33706"/>
                    <a:pt x="4833" y="22038"/>
                    <a:pt x="13436" y="13436"/>
                  </a:cubicBezTo>
                  <a:cubicBezTo>
                    <a:pt x="22038" y="4833"/>
                    <a:pt x="33706" y="0"/>
                    <a:pt x="45872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2134422" cy="4608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7256912" y="2101193"/>
            <a:ext cx="2411393" cy="2411393"/>
          </a:xfrm>
          <a:custGeom>
            <a:avLst/>
            <a:gdLst/>
            <a:ahLst/>
            <a:cxnLst/>
            <a:rect l="l" t="t" r="r" b="b"/>
            <a:pathLst>
              <a:path w="3617089" h="3617089">
                <a:moveTo>
                  <a:pt x="0" y="0"/>
                </a:moveTo>
                <a:lnTo>
                  <a:pt x="3617089" y="0"/>
                </a:lnTo>
                <a:lnTo>
                  <a:pt x="3617089" y="3617089"/>
                </a:lnTo>
                <a:lnTo>
                  <a:pt x="0" y="36170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0048465" y="5036647"/>
            <a:ext cx="5143728" cy="3029232"/>
          </a:xfrm>
          <a:custGeom>
            <a:avLst/>
            <a:gdLst/>
            <a:ahLst/>
            <a:cxnLst/>
            <a:rect l="l" t="t" r="r" b="b"/>
            <a:pathLst>
              <a:path w="10494414" h="5391505">
                <a:moveTo>
                  <a:pt x="0" y="0"/>
                </a:moveTo>
                <a:lnTo>
                  <a:pt x="10494414" y="0"/>
                </a:lnTo>
                <a:lnTo>
                  <a:pt x="10494414" y="5391505"/>
                </a:lnTo>
                <a:lnTo>
                  <a:pt x="0" y="53915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4189325" y="-685800"/>
            <a:ext cx="2695194" cy="2743200"/>
          </a:xfrm>
          <a:custGeom>
            <a:avLst/>
            <a:gdLst/>
            <a:ahLst/>
            <a:cxnLst/>
            <a:rect l="l" t="t" r="r" b="b"/>
            <a:pathLst>
              <a:path w="4042791" h="4114800">
                <a:moveTo>
                  <a:pt x="0" y="0"/>
                </a:moveTo>
                <a:lnTo>
                  <a:pt x="4042791" y="0"/>
                </a:lnTo>
                <a:lnTo>
                  <a:pt x="40427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6999069" y="2224746"/>
            <a:ext cx="3396674" cy="4633254"/>
          </a:xfrm>
          <a:custGeom>
            <a:avLst/>
            <a:gdLst/>
            <a:ahLst/>
            <a:cxnLst/>
            <a:rect l="l" t="t" r="r" b="b"/>
            <a:pathLst>
              <a:path w="5789113" h="8608346">
                <a:moveTo>
                  <a:pt x="0" y="0"/>
                </a:moveTo>
                <a:lnTo>
                  <a:pt x="5789113" y="0"/>
                </a:lnTo>
                <a:lnTo>
                  <a:pt x="5789113" y="8608346"/>
                </a:lnTo>
                <a:lnTo>
                  <a:pt x="0" y="86083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1930853" y="3454421"/>
            <a:ext cx="5163952" cy="4558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061"/>
              </a:lnSpc>
              <a:spcBef>
                <a:spcPct val="0"/>
              </a:spcBef>
            </a:pPr>
            <a:r>
              <a:rPr lang="en-US" sz="5400">
                <a:solidFill>
                  <a:srgbClr val="1B1B1B"/>
                </a:solidFill>
                <a:latin typeface="More Sugar"/>
              </a:rPr>
              <a:t>Xử lí tình huống</a:t>
            </a:r>
          </a:p>
        </p:txBody>
      </p:sp>
      <p:sp>
        <p:nvSpPr>
          <p:cNvPr id="33" name="Freeform 33"/>
          <p:cNvSpPr/>
          <p:nvPr/>
        </p:nvSpPr>
        <p:spPr>
          <a:xfrm rot="285056">
            <a:off x="971519" y="1826239"/>
            <a:ext cx="923175" cy="911426"/>
          </a:xfrm>
          <a:custGeom>
            <a:avLst/>
            <a:gdLst/>
            <a:ahLst/>
            <a:cxnLst/>
            <a:rect l="l" t="t" r="r" b="b"/>
            <a:pathLst>
              <a:path w="1384763" h="1367139">
                <a:moveTo>
                  <a:pt x="0" y="0"/>
                </a:moveTo>
                <a:lnTo>
                  <a:pt x="1384763" y="0"/>
                </a:lnTo>
                <a:lnTo>
                  <a:pt x="1384763" y="1367139"/>
                </a:lnTo>
                <a:lnTo>
                  <a:pt x="0" y="13671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4" name="Freeform 34"/>
          <p:cNvSpPr/>
          <p:nvPr/>
        </p:nvSpPr>
        <p:spPr>
          <a:xfrm>
            <a:off x="9539331" y="3306890"/>
            <a:ext cx="943975" cy="931961"/>
          </a:xfrm>
          <a:custGeom>
            <a:avLst/>
            <a:gdLst/>
            <a:ahLst/>
            <a:cxnLst/>
            <a:rect l="l" t="t" r="r" b="b"/>
            <a:pathLst>
              <a:path w="1415963" h="1397942">
                <a:moveTo>
                  <a:pt x="0" y="0"/>
                </a:moveTo>
                <a:lnTo>
                  <a:pt x="1415964" y="0"/>
                </a:lnTo>
                <a:lnTo>
                  <a:pt x="1415964" y="1397942"/>
                </a:lnTo>
                <a:lnTo>
                  <a:pt x="0" y="13979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1606433" flipH="1">
            <a:off x="10969229" y="458895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3040241" y="0"/>
                </a:moveTo>
                <a:lnTo>
                  <a:pt x="0" y="0"/>
                </a:lnTo>
                <a:lnTo>
                  <a:pt x="0" y="1879422"/>
                </a:lnTo>
                <a:lnTo>
                  <a:pt x="3040241" y="1879422"/>
                </a:lnTo>
                <a:lnTo>
                  <a:pt x="304024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-1561552">
            <a:off x="-765839" y="5806961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1"/>
                </a:lnTo>
                <a:lnTo>
                  <a:pt x="0" y="18794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247574" y="476147"/>
            <a:ext cx="937957" cy="803233"/>
          </a:xfrm>
          <a:custGeom>
            <a:avLst/>
            <a:gdLst/>
            <a:ahLst/>
            <a:cxnLst/>
            <a:rect l="l" t="t" r="r" b="b"/>
            <a:pathLst>
              <a:path w="1406936" h="1204849">
                <a:moveTo>
                  <a:pt x="0" y="0"/>
                </a:moveTo>
                <a:lnTo>
                  <a:pt x="1406937" y="0"/>
                </a:lnTo>
                <a:lnTo>
                  <a:pt x="1406937" y="1204849"/>
                </a:lnTo>
                <a:lnTo>
                  <a:pt x="0" y="12048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8" name="Freeform 38"/>
          <p:cNvSpPr/>
          <p:nvPr/>
        </p:nvSpPr>
        <p:spPr>
          <a:xfrm>
            <a:off x="10483306" y="2417580"/>
            <a:ext cx="1210749" cy="1036841"/>
          </a:xfrm>
          <a:custGeom>
            <a:avLst/>
            <a:gdLst/>
            <a:ahLst/>
            <a:cxnLst/>
            <a:rect l="l" t="t" r="r" b="b"/>
            <a:pathLst>
              <a:path w="1816124" h="1555262">
                <a:moveTo>
                  <a:pt x="0" y="0"/>
                </a:moveTo>
                <a:lnTo>
                  <a:pt x="1816124" y="0"/>
                </a:lnTo>
                <a:lnTo>
                  <a:pt x="1816124" y="1555263"/>
                </a:lnTo>
                <a:lnTo>
                  <a:pt x="0" y="155526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2839" y="1395421"/>
            <a:ext cx="10228927" cy="4385783"/>
            <a:chOff x="0" y="0"/>
            <a:chExt cx="3543343" cy="15192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43343" cy="1519254"/>
            </a:xfrm>
            <a:custGeom>
              <a:avLst/>
              <a:gdLst/>
              <a:ahLst/>
              <a:cxnLst/>
              <a:rect l="l" t="t" r="r" b="b"/>
              <a:pathLst>
                <a:path w="3543343" h="1519254">
                  <a:moveTo>
                    <a:pt x="25733" y="0"/>
                  </a:moveTo>
                  <a:lnTo>
                    <a:pt x="3517610" y="0"/>
                  </a:lnTo>
                  <a:cubicBezTo>
                    <a:pt x="3531822" y="0"/>
                    <a:pt x="3543343" y="11521"/>
                    <a:pt x="3543343" y="25733"/>
                  </a:cubicBezTo>
                  <a:lnTo>
                    <a:pt x="3543343" y="1493520"/>
                  </a:lnTo>
                  <a:cubicBezTo>
                    <a:pt x="3543343" y="1507732"/>
                    <a:pt x="3531822" y="1519254"/>
                    <a:pt x="3517610" y="1519254"/>
                  </a:cubicBezTo>
                  <a:lnTo>
                    <a:pt x="25733" y="1519254"/>
                  </a:lnTo>
                  <a:cubicBezTo>
                    <a:pt x="11521" y="1519254"/>
                    <a:pt x="0" y="1507732"/>
                    <a:pt x="0" y="1493520"/>
                  </a:cubicBezTo>
                  <a:lnTo>
                    <a:pt x="0" y="25733"/>
                  </a:lnTo>
                  <a:cubicBezTo>
                    <a:pt x="0" y="11521"/>
                    <a:pt x="11521" y="0"/>
                    <a:pt x="25733" y="0"/>
                  </a:cubicBezTo>
                  <a:close/>
                </a:path>
              </a:pathLst>
            </a:custGeom>
            <a:solidFill>
              <a:srgbClr val="C8E4B2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543343" cy="160497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l" defTabSz="609630" rtl="0" eaLnBrk="1" fontAlgn="auto" latinLnBrk="0" hangingPunct="1">
                <a:lnSpc>
                  <a:spcPts val="30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802815" y="1839203"/>
            <a:ext cx="8305559" cy="3344843"/>
            <a:chOff x="0" y="0"/>
            <a:chExt cx="2134422" cy="46086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134422" cy="460864"/>
            </a:xfrm>
            <a:custGeom>
              <a:avLst/>
              <a:gdLst/>
              <a:ahLst/>
              <a:cxnLst/>
              <a:rect l="l" t="t" r="r" b="b"/>
              <a:pathLst>
                <a:path w="2134422" h="460864">
                  <a:moveTo>
                    <a:pt x="45872" y="0"/>
                  </a:moveTo>
                  <a:lnTo>
                    <a:pt x="2088550" y="0"/>
                  </a:lnTo>
                  <a:cubicBezTo>
                    <a:pt x="2100716" y="0"/>
                    <a:pt x="2112384" y="4833"/>
                    <a:pt x="2120987" y="13436"/>
                  </a:cubicBezTo>
                  <a:cubicBezTo>
                    <a:pt x="2129589" y="22038"/>
                    <a:pt x="2134422" y="33706"/>
                    <a:pt x="2134422" y="45872"/>
                  </a:cubicBezTo>
                  <a:lnTo>
                    <a:pt x="2134422" y="414992"/>
                  </a:lnTo>
                  <a:cubicBezTo>
                    <a:pt x="2134422" y="427158"/>
                    <a:pt x="2129589" y="438826"/>
                    <a:pt x="2120987" y="447428"/>
                  </a:cubicBezTo>
                  <a:cubicBezTo>
                    <a:pt x="2112384" y="456031"/>
                    <a:pt x="2100716" y="460864"/>
                    <a:pt x="2088550" y="460864"/>
                  </a:cubicBezTo>
                  <a:lnTo>
                    <a:pt x="45872" y="460864"/>
                  </a:lnTo>
                  <a:cubicBezTo>
                    <a:pt x="33706" y="460864"/>
                    <a:pt x="22038" y="456031"/>
                    <a:pt x="13436" y="447428"/>
                  </a:cubicBezTo>
                  <a:cubicBezTo>
                    <a:pt x="4833" y="438826"/>
                    <a:pt x="0" y="427158"/>
                    <a:pt x="0" y="414992"/>
                  </a:cubicBezTo>
                  <a:lnTo>
                    <a:pt x="0" y="45872"/>
                  </a:lnTo>
                  <a:cubicBezTo>
                    <a:pt x="0" y="33706"/>
                    <a:pt x="4833" y="22038"/>
                    <a:pt x="13436" y="13436"/>
                  </a:cubicBezTo>
                  <a:cubicBezTo>
                    <a:pt x="22038" y="4833"/>
                    <a:pt x="33706" y="0"/>
                    <a:pt x="45872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2134422" cy="4608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90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9452620" y="664870"/>
            <a:ext cx="1518598" cy="1511092"/>
          </a:xfrm>
          <a:custGeom>
            <a:avLst/>
            <a:gdLst/>
            <a:ahLst/>
            <a:cxnLst/>
            <a:rect l="l" t="t" r="r" b="b"/>
            <a:pathLst>
              <a:path w="3617089" h="3617089">
                <a:moveTo>
                  <a:pt x="0" y="0"/>
                </a:moveTo>
                <a:lnTo>
                  <a:pt x="3617089" y="0"/>
                </a:lnTo>
                <a:lnTo>
                  <a:pt x="3617089" y="3617089"/>
                </a:lnTo>
                <a:lnTo>
                  <a:pt x="0" y="36170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1232107" y="5462579"/>
            <a:ext cx="3960086" cy="2603300"/>
          </a:xfrm>
          <a:custGeom>
            <a:avLst/>
            <a:gdLst/>
            <a:ahLst/>
            <a:cxnLst/>
            <a:rect l="l" t="t" r="r" b="b"/>
            <a:pathLst>
              <a:path w="10494414" h="5391505">
                <a:moveTo>
                  <a:pt x="0" y="0"/>
                </a:moveTo>
                <a:lnTo>
                  <a:pt x="10494414" y="0"/>
                </a:lnTo>
                <a:lnTo>
                  <a:pt x="10494414" y="5391505"/>
                </a:lnTo>
                <a:lnTo>
                  <a:pt x="0" y="53915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4121087" y="-940124"/>
            <a:ext cx="2695194" cy="2743200"/>
          </a:xfrm>
          <a:custGeom>
            <a:avLst/>
            <a:gdLst/>
            <a:ahLst/>
            <a:cxnLst/>
            <a:rect l="l" t="t" r="r" b="b"/>
            <a:pathLst>
              <a:path w="4042791" h="4114800">
                <a:moveTo>
                  <a:pt x="0" y="0"/>
                </a:moveTo>
                <a:lnTo>
                  <a:pt x="4042791" y="0"/>
                </a:lnTo>
                <a:lnTo>
                  <a:pt x="40427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8204713" y="3794078"/>
            <a:ext cx="2669236" cy="3063922"/>
          </a:xfrm>
          <a:custGeom>
            <a:avLst/>
            <a:gdLst/>
            <a:ahLst/>
            <a:cxnLst/>
            <a:rect l="l" t="t" r="r" b="b"/>
            <a:pathLst>
              <a:path w="5789113" h="8608346">
                <a:moveTo>
                  <a:pt x="0" y="0"/>
                </a:moveTo>
                <a:lnTo>
                  <a:pt x="5789113" y="0"/>
                </a:lnTo>
                <a:lnTo>
                  <a:pt x="5789113" y="8608346"/>
                </a:lnTo>
                <a:lnTo>
                  <a:pt x="0" y="86083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2083626" y="2272938"/>
            <a:ext cx="7614141" cy="247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More Sugar"/>
                <a:ea typeface="+mn-ea"/>
                <a:cs typeface="+mn-cs"/>
              </a:rPr>
              <a:t>Tình huống 1: Một bạn đang ngồi đọc truyện thì bạn khác đến và hét to vào tai. Nếu em có ở đấy, em sẽ nói gì với bạn?</a:t>
            </a:r>
          </a:p>
        </p:txBody>
      </p:sp>
      <p:sp>
        <p:nvSpPr>
          <p:cNvPr id="33" name="Freeform 33"/>
          <p:cNvSpPr/>
          <p:nvPr/>
        </p:nvSpPr>
        <p:spPr>
          <a:xfrm rot="285056">
            <a:off x="971519" y="1826239"/>
            <a:ext cx="923175" cy="911426"/>
          </a:xfrm>
          <a:custGeom>
            <a:avLst/>
            <a:gdLst/>
            <a:ahLst/>
            <a:cxnLst/>
            <a:rect l="l" t="t" r="r" b="b"/>
            <a:pathLst>
              <a:path w="1384763" h="1367139">
                <a:moveTo>
                  <a:pt x="0" y="0"/>
                </a:moveTo>
                <a:lnTo>
                  <a:pt x="1384763" y="0"/>
                </a:lnTo>
                <a:lnTo>
                  <a:pt x="1384763" y="1367139"/>
                </a:lnTo>
                <a:lnTo>
                  <a:pt x="0" y="13671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4" name="Freeform 34"/>
          <p:cNvSpPr/>
          <p:nvPr/>
        </p:nvSpPr>
        <p:spPr>
          <a:xfrm>
            <a:off x="9539331" y="3306890"/>
            <a:ext cx="943975" cy="931961"/>
          </a:xfrm>
          <a:custGeom>
            <a:avLst/>
            <a:gdLst/>
            <a:ahLst/>
            <a:cxnLst/>
            <a:rect l="l" t="t" r="r" b="b"/>
            <a:pathLst>
              <a:path w="1415963" h="1397942">
                <a:moveTo>
                  <a:pt x="0" y="0"/>
                </a:moveTo>
                <a:lnTo>
                  <a:pt x="1415964" y="0"/>
                </a:lnTo>
                <a:lnTo>
                  <a:pt x="1415964" y="1397942"/>
                </a:lnTo>
                <a:lnTo>
                  <a:pt x="0" y="13979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1606433" flipH="1">
            <a:off x="10969229" y="458895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3040241" y="0"/>
                </a:moveTo>
                <a:lnTo>
                  <a:pt x="0" y="0"/>
                </a:lnTo>
                <a:lnTo>
                  <a:pt x="0" y="1879422"/>
                </a:lnTo>
                <a:lnTo>
                  <a:pt x="3040241" y="1879422"/>
                </a:lnTo>
                <a:lnTo>
                  <a:pt x="304024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-1561552">
            <a:off x="-765839" y="5806961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1"/>
                </a:lnTo>
                <a:lnTo>
                  <a:pt x="0" y="18794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247574" y="476147"/>
            <a:ext cx="937957" cy="803233"/>
          </a:xfrm>
          <a:custGeom>
            <a:avLst/>
            <a:gdLst/>
            <a:ahLst/>
            <a:cxnLst/>
            <a:rect l="l" t="t" r="r" b="b"/>
            <a:pathLst>
              <a:path w="1406936" h="1204849">
                <a:moveTo>
                  <a:pt x="0" y="0"/>
                </a:moveTo>
                <a:lnTo>
                  <a:pt x="1406937" y="0"/>
                </a:lnTo>
                <a:lnTo>
                  <a:pt x="1406937" y="1204849"/>
                </a:lnTo>
                <a:lnTo>
                  <a:pt x="0" y="12048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8" name="Freeform 38"/>
          <p:cNvSpPr/>
          <p:nvPr/>
        </p:nvSpPr>
        <p:spPr>
          <a:xfrm>
            <a:off x="10483306" y="2417580"/>
            <a:ext cx="1210749" cy="1036841"/>
          </a:xfrm>
          <a:custGeom>
            <a:avLst/>
            <a:gdLst/>
            <a:ahLst/>
            <a:cxnLst/>
            <a:rect l="l" t="t" r="r" b="b"/>
            <a:pathLst>
              <a:path w="1816124" h="1555262">
                <a:moveTo>
                  <a:pt x="0" y="0"/>
                </a:moveTo>
                <a:lnTo>
                  <a:pt x="1816124" y="0"/>
                </a:lnTo>
                <a:lnTo>
                  <a:pt x="1816124" y="1555263"/>
                </a:lnTo>
                <a:lnTo>
                  <a:pt x="0" y="155526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  <p:extLst>
      <p:ext uri="{BB962C8B-B14F-4D97-AF65-F5344CB8AC3E}">
        <p14:creationId xmlns:p14="http://schemas.microsoft.com/office/powerpoint/2010/main" val="1947224134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2839" y="1395421"/>
            <a:ext cx="10228927" cy="4385783"/>
            <a:chOff x="0" y="0"/>
            <a:chExt cx="3543343" cy="15192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43343" cy="1519254"/>
            </a:xfrm>
            <a:custGeom>
              <a:avLst/>
              <a:gdLst/>
              <a:ahLst/>
              <a:cxnLst/>
              <a:rect l="l" t="t" r="r" b="b"/>
              <a:pathLst>
                <a:path w="3543343" h="1519254">
                  <a:moveTo>
                    <a:pt x="25733" y="0"/>
                  </a:moveTo>
                  <a:lnTo>
                    <a:pt x="3517610" y="0"/>
                  </a:lnTo>
                  <a:cubicBezTo>
                    <a:pt x="3531822" y="0"/>
                    <a:pt x="3543343" y="11521"/>
                    <a:pt x="3543343" y="25733"/>
                  </a:cubicBezTo>
                  <a:lnTo>
                    <a:pt x="3543343" y="1493520"/>
                  </a:lnTo>
                  <a:cubicBezTo>
                    <a:pt x="3543343" y="1507732"/>
                    <a:pt x="3531822" y="1519254"/>
                    <a:pt x="3517610" y="1519254"/>
                  </a:cubicBezTo>
                  <a:lnTo>
                    <a:pt x="25733" y="1519254"/>
                  </a:lnTo>
                  <a:cubicBezTo>
                    <a:pt x="11521" y="1519254"/>
                    <a:pt x="0" y="1507732"/>
                    <a:pt x="0" y="1493520"/>
                  </a:cubicBezTo>
                  <a:lnTo>
                    <a:pt x="0" y="25733"/>
                  </a:lnTo>
                  <a:cubicBezTo>
                    <a:pt x="0" y="11521"/>
                    <a:pt x="11521" y="0"/>
                    <a:pt x="25733" y="0"/>
                  </a:cubicBezTo>
                  <a:close/>
                </a:path>
              </a:pathLst>
            </a:custGeom>
            <a:solidFill>
              <a:srgbClr val="C8E4B2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543343" cy="160497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l" defTabSz="609630" rtl="0" eaLnBrk="1" fontAlgn="auto" latinLnBrk="0" hangingPunct="1">
                <a:lnSpc>
                  <a:spcPts val="30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802815" y="1839203"/>
            <a:ext cx="8305559" cy="3344843"/>
            <a:chOff x="0" y="0"/>
            <a:chExt cx="2134422" cy="46086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134422" cy="460864"/>
            </a:xfrm>
            <a:custGeom>
              <a:avLst/>
              <a:gdLst/>
              <a:ahLst/>
              <a:cxnLst/>
              <a:rect l="l" t="t" r="r" b="b"/>
              <a:pathLst>
                <a:path w="2134422" h="460864">
                  <a:moveTo>
                    <a:pt x="45872" y="0"/>
                  </a:moveTo>
                  <a:lnTo>
                    <a:pt x="2088550" y="0"/>
                  </a:lnTo>
                  <a:cubicBezTo>
                    <a:pt x="2100716" y="0"/>
                    <a:pt x="2112384" y="4833"/>
                    <a:pt x="2120987" y="13436"/>
                  </a:cubicBezTo>
                  <a:cubicBezTo>
                    <a:pt x="2129589" y="22038"/>
                    <a:pt x="2134422" y="33706"/>
                    <a:pt x="2134422" y="45872"/>
                  </a:cubicBezTo>
                  <a:lnTo>
                    <a:pt x="2134422" y="414992"/>
                  </a:lnTo>
                  <a:cubicBezTo>
                    <a:pt x="2134422" y="427158"/>
                    <a:pt x="2129589" y="438826"/>
                    <a:pt x="2120987" y="447428"/>
                  </a:cubicBezTo>
                  <a:cubicBezTo>
                    <a:pt x="2112384" y="456031"/>
                    <a:pt x="2100716" y="460864"/>
                    <a:pt x="2088550" y="460864"/>
                  </a:cubicBezTo>
                  <a:lnTo>
                    <a:pt x="45872" y="460864"/>
                  </a:lnTo>
                  <a:cubicBezTo>
                    <a:pt x="33706" y="460864"/>
                    <a:pt x="22038" y="456031"/>
                    <a:pt x="13436" y="447428"/>
                  </a:cubicBezTo>
                  <a:cubicBezTo>
                    <a:pt x="4833" y="438826"/>
                    <a:pt x="0" y="427158"/>
                    <a:pt x="0" y="414992"/>
                  </a:cubicBezTo>
                  <a:lnTo>
                    <a:pt x="0" y="45872"/>
                  </a:lnTo>
                  <a:cubicBezTo>
                    <a:pt x="0" y="33706"/>
                    <a:pt x="4833" y="22038"/>
                    <a:pt x="13436" y="13436"/>
                  </a:cubicBezTo>
                  <a:cubicBezTo>
                    <a:pt x="22038" y="4833"/>
                    <a:pt x="33706" y="0"/>
                    <a:pt x="45872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2134422" cy="4608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90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9452620" y="664870"/>
            <a:ext cx="1518598" cy="1511092"/>
          </a:xfrm>
          <a:custGeom>
            <a:avLst/>
            <a:gdLst/>
            <a:ahLst/>
            <a:cxnLst/>
            <a:rect l="l" t="t" r="r" b="b"/>
            <a:pathLst>
              <a:path w="3617089" h="3617089">
                <a:moveTo>
                  <a:pt x="0" y="0"/>
                </a:moveTo>
                <a:lnTo>
                  <a:pt x="3617089" y="0"/>
                </a:lnTo>
                <a:lnTo>
                  <a:pt x="3617089" y="3617089"/>
                </a:lnTo>
                <a:lnTo>
                  <a:pt x="0" y="36170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1232107" y="5462579"/>
            <a:ext cx="3960086" cy="2603300"/>
          </a:xfrm>
          <a:custGeom>
            <a:avLst/>
            <a:gdLst/>
            <a:ahLst/>
            <a:cxnLst/>
            <a:rect l="l" t="t" r="r" b="b"/>
            <a:pathLst>
              <a:path w="10494414" h="5391505">
                <a:moveTo>
                  <a:pt x="0" y="0"/>
                </a:moveTo>
                <a:lnTo>
                  <a:pt x="10494414" y="0"/>
                </a:lnTo>
                <a:lnTo>
                  <a:pt x="10494414" y="5391505"/>
                </a:lnTo>
                <a:lnTo>
                  <a:pt x="0" y="53915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4121087" y="-940124"/>
            <a:ext cx="2695194" cy="2743200"/>
          </a:xfrm>
          <a:custGeom>
            <a:avLst/>
            <a:gdLst/>
            <a:ahLst/>
            <a:cxnLst/>
            <a:rect l="l" t="t" r="r" b="b"/>
            <a:pathLst>
              <a:path w="4042791" h="4114800">
                <a:moveTo>
                  <a:pt x="0" y="0"/>
                </a:moveTo>
                <a:lnTo>
                  <a:pt x="4042791" y="0"/>
                </a:lnTo>
                <a:lnTo>
                  <a:pt x="40427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8204713" y="3794078"/>
            <a:ext cx="2669236" cy="3063922"/>
          </a:xfrm>
          <a:custGeom>
            <a:avLst/>
            <a:gdLst/>
            <a:ahLst/>
            <a:cxnLst/>
            <a:rect l="l" t="t" r="r" b="b"/>
            <a:pathLst>
              <a:path w="5789113" h="8608346">
                <a:moveTo>
                  <a:pt x="0" y="0"/>
                </a:moveTo>
                <a:lnTo>
                  <a:pt x="5789113" y="0"/>
                </a:lnTo>
                <a:lnTo>
                  <a:pt x="5789113" y="8608346"/>
                </a:lnTo>
                <a:lnTo>
                  <a:pt x="0" y="86083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2083626" y="2272938"/>
            <a:ext cx="7614141" cy="247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More Sugar"/>
                <a:ea typeface="+mn-ea"/>
                <a:cs typeface="+mn-cs"/>
              </a:rPr>
              <a:t>Tình huống 2: Giờ ra chơi, các bạn rủ em chơi đánh trận giả và dùng que để đánh nhau. Em sẽ nói gì với bạn?</a:t>
            </a:r>
          </a:p>
        </p:txBody>
      </p:sp>
      <p:sp>
        <p:nvSpPr>
          <p:cNvPr id="33" name="Freeform 33"/>
          <p:cNvSpPr/>
          <p:nvPr/>
        </p:nvSpPr>
        <p:spPr>
          <a:xfrm rot="285056">
            <a:off x="971519" y="1826239"/>
            <a:ext cx="923175" cy="911426"/>
          </a:xfrm>
          <a:custGeom>
            <a:avLst/>
            <a:gdLst/>
            <a:ahLst/>
            <a:cxnLst/>
            <a:rect l="l" t="t" r="r" b="b"/>
            <a:pathLst>
              <a:path w="1384763" h="1367139">
                <a:moveTo>
                  <a:pt x="0" y="0"/>
                </a:moveTo>
                <a:lnTo>
                  <a:pt x="1384763" y="0"/>
                </a:lnTo>
                <a:lnTo>
                  <a:pt x="1384763" y="1367139"/>
                </a:lnTo>
                <a:lnTo>
                  <a:pt x="0" y="13671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4" name="Freeform 34"/>
          <p:cNvSpPr/>
          <p:nvPr/>
        </p:nvSpPr>
        <p:spPr>
          <a:xfrm>
            <a:off x="9937531" y="3158269"/>
            <a:ext cx="943975" cy="931961"/>
          </a:xfrm>
          <a:custGeom>
            <a:avLst/>
            <a:gdLst/>
            <a:ahLst/>
            <a:cxnLst/>
            <a:rect l="l" t="t" r="r" b="b"/>
            <a:pathLst>
              <a:path w="1415963" h="1397942">
                <a:moveTo>
                  <a:pt x="0" y="0"/>
                </a:moveTo>
                <a:lnTo>
                  <a:pt x="1415964" y="0"/>
                </a:lnTo>
                <a:lnTo>
                  <a:pt x="1415964" y="1397942"/>
                </a:lnTo>
                <a:lnTo>
                  <a:pt x="0" y="13979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1606433" flipH="1">
            <a:off x="10969229" y="458895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3040241" y="0"/>
                </a:moveTo>
                <a:lnTo>
                  <a:pt x="0" y="0"/>
                </a:lnTo>
                <a:lnTo>
                  <a:pt x="0" y="1879422"/>
                </a:lnTo>
                <a:lnTo>
                  <a:pt x="3040241" y="1879422"/>
                </a:lnTo>
                <a:lnTo>
                  <a:pt x="304024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-1561552">
            <a:off x="-765839" y="5806961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1"/>
                </a:lnTo>
                <a:lnTo>
                  <a:pt x="0" y="18794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247574" y="476147"/>
            <a:ext cx="937957" cy="803233"/>
          </a:xfrm>
          <a:custGeom>
            <a:avLst/>
            <a:gdLst/>
            <a:ahLst/>
            <a:cxnLst/>
            <a:rect l="l" t="t" r="r" b="b"/>
            <a:pathLst>
              <a:path w="1406936" h="1204849">
                <a:moveTo>
                  <a:pt x="0" y="0"/>
                </a:moveTo>
                <a:lnTo>
                  <a:pt x="1406937" y="0"/>
                </a:lnTo>
                <a:lnTo>
                  <a:pt x="1406937" y="1204849"/>
                </a:lnTo>
                <a:lnTo>
                  <a:pt x="0" y="12048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8" name="Freeform 38"/>
          <p:cNvSpPr/>
          <p:nvPr/>
        </p:nvSpPr>
        <p:spPr>
          <a:xfrm>
            <a:off x="10483306" y="2417580"/>
            <a:ext cx="1210749" cy="1036841"/>
          </a:xfrm>
          <a:custGeom>
            <a:avLst/>
            <a:gdLst/>
            <a:ahLst/>
            <a:cxnLst/>
            <a:rect l="l" t="t" r="r" b="b"/>
            <a:pathLst>
              <a:path w="1816124" h="1555262">
                <a:moveTo>
                  <a:pt x="0" y="0"/>
                </a:moveTo>
                <a:lnTo>
                  <a:pt x="1816124" y="0"/>
                </a:lnTo>
                <a:lnTo>
                  <a:pt x="1816124" y="1555263"/>
                </a:lnTo>
                <a:lnTo>
                  <a:pt x="0" y="155526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  <p:extLst>
      <p:ext uri="{BB962C8B-B14F-4D97-AF65-F5344CB8AC3E}">
        <p14:creationId xmlns:p14="http://schemas.microsoft.com/office/powerpoint/2010/main" val="922539943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606433" flipH="1">
            <a:off x="9991612" y="59326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3040241" y="0"/>
                </a:moveTo>
                <a:lnTo>
                  <a:pt x="0" y="0"/>
                </a:lnTo>
                <a:lnTo>
                  <a:pt x="0" y="1879422"/>
                </a:lnTo>
                <a:lnTo>
                  <a:pt x="3040241" y="1879422"/>
                </a:lnTo>
                <a:lnTo>
                  <a:pt x="304024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56596" y="685800"/>
            <a:ext cx="10678810" cy="5486400"/>
            <a:chOff x="0" y="0"/>
            <a:chExt cx="4218789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8301686" y="1117150"/>
            <a:ext cx="5675037" cy="6656935"/>
          </a:xfrm>
          <a:custGeom>
            <a:avLst/>
            <a:gdLst/>
            <a:ahLst/>
            <a:cxnLst/>
            <a:rect l="l" t="t" r="r" b="b"/>
            <a:pathLst>
              <a:path w="8512555" h="9985402">
                <a:moveTo>
                  <a:pt x="0" y="0"/>
                </a:moveTo>
                <a:lnTo>
                  <a:pt x="8512555" y="0"/>
                </a:lnTo>
                <a:lnTo>
                  <a:pt x="8512555" y="9985402"/>
                </a:lnTo>
                <a:lnTo>
                  <a:pt x="0" y="9985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111095" y="3151599"/>
            <a:ext cx="4447103" cy="6319153"/>
          </a:xfrm>
          <a:custGeom>
            <a:avLst/>
            <a:gdLst/>
            <a:ahLst/>
            <a:cxnLst/>
            <a:rect l="l" t="t" r="r" b="b"/>
            <a:pathLst>
              <a:path w="6670655" h="9478729">
                <a:moveTo>
                  <a:pt x="0" y="0"/>
                </a:moveTo>
                <a:lnTo>
                  <a:pt x="6670655" y="0"/>
                </a:lnTo>
                <a:lnTo>
                  <a:pt x="6670655" y="9478729"/>
                </a:lnTo>
                <a:lnTo>
                  <a:pt x="0" y="94787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287663" y="2693170"/>
            <a:ext cx="7616673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146"/>
              </a:lnSpc>
            </a:pPr>
            <a:r>
              <a:rPr lang="en-US" sz="7444">
                <a:solidFill>
                  <a:srgbClr val="889D75"/>
                </a:solidFill>
                <a:latin typeface="More Sugar"/>
              </a:rPr>
              <a:t>Thank you!</a:t>
            </a:r>
          </a:p>
        </p:txBody>
      </p:sp>
      <p:sp>
        <p:nvSpPr>
          <p:cNvPr id="10" name="Freeform 10"/>
          <p:cNvSpPr/>
          <p:nvPr/>
        </p:nvSpPr>
        <p:spPr>
          <a:xfrm rot="285056">
            <a:off x="8732061" y="4279017"/>
            <a:ext cx="760675" cy="750993"/>
          </a:xfrm>
          <a:custGeom>
            <a:avLst/>
            <a:gdLst/>
            <a:ahLst/>
            <a:cxnLst/>
            <a:rect l="l" t="t" r="r" b="b"/>
            <a:pathLst>
              <a:path w="1141012" h="1126490">
                <a:moveTo>
                  <a:pt x="0" y="0"/>
                </a:moveTo>
                <a:lnTo>
                  <a:pt x="1141012" y="0"/>
                </a:lnTo>
                <a:lnTo>
                  <a:pt x="1141012" y="1126490"/>
                </a:lnTo>
                <a:lnTo>
                  <a:pt x="0" y="11264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351243" y="1455013"/>
            <a:ext cx="936421" cy="924503"/>
          </a:xfrm>
          <a:custGeom>
            <a:avLst/>
            <a:gdLst/>
            <a:ahLst/>
            <a:cxnLst/>
            <a:rect l="l" t="t" r="r" b="b"/>
            <a:pathLst>
              <a:path w="1404631" h="1386754">
                <a:moveTo>
                  <a:pt x="0" y="0"/>
                </a:moveTo>
                <a:lnTo>
                  <a:pt x="1404631" y="0"/>
                </a:lnTo>
                <a:lnTo>
                  <a:pt x="1404631" y="1386755"/>
                </a:lnTo>
                <a:lnTo>
                  <a:pt x="0" y="13867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86741" y="5474432"/>
            <a:ext cx="1265211" cy="108348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7" y="0"/>
                </a:lnTo>
                <a:lnTo>
                  <a:pt x="1897817" y="1625220"/>
                </a:lnTo>
                <a:lnTo>
                  <a:pt x="0" y="16252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5894438">
            <a:off x="9375928" y="5106955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802077">
            <a:off x="1769898" y="-685800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2839" y="1395421"/>
            <a:ext cx="10228927" cy="4385783"/>
            <a:chOff x="0" y="0"/>
            <a:chExt cx="3543343" cy="15192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43343" cy="1519254"/>
            </a:xfrm>
            <a:custGeom>
              <a:avLst/>
              <a:gdLst/>
              <a:ahLst/>
              <a:cxnLst/>
              <a:rect l="l" t="t" r="r" b="b"/>
              <a:pathLst>
                <a:path w="3543343" h="1519254">
                  <a:moveTo>
                    <a:pt x="25733" y="0"/>
                  </a:moveTo>
                  <a:lnTo>
                    <a:pt x="3517610" y="0"/>
                  </a:lnTo>
                  <a:cubicBezTo>
                    <a:pt x="3531822" y="0"/>
                    <a:pt x="3543343" y="11521"/>
                    <a:pt x="3543343" y="25733"/>
                  </a:cubicBezTo>
                  <a:lnTo>
                    <a:pt x="3543343" y="1493520"/>
                  </a:lnTo>
                  <a:cubicBezTo>
                    <a:pt x="3543343" y="1507732"/>
                    <a:pt x="3531822" y="1519254"/>
                    <a:pt x="3517610" y="1519254"/>
                  </a:cubicBezTo>
                  <a:lnTo>
                    <a:pt x="25733" y="1519254"/>
                  </a:lnTo>
                  <a:cubicBezTo>
                    <a:pt x="11521" y="1519254"/>
                    <a:pt x="0" y="1507732"/>
                    <a:pt x="0" y="1493520"/>
                  </a:cubicBezTo>
                  <a:lnTo>
                    <a:pt x="0" y="25733"/>
                  </a:lnTo>
                  <a:cubicBezTo>
                    <a:pt x="0" y="11521"/>
                    <a:pt x="11521" y="0"/>
                    <a:pt x="25733" y="0"/>
                  </a:cubicBezTo>
                  <a:close/>
                </a:path>
              </a:pathLst>
            </a:custGeom>
            <a:solidFill>
              <a:srgbClr val="C8E4B2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543343" cy="160497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defTabSz="609630">
                <a:lnSpc>
                  <a:spcPts val="30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4206957" y="414174"/>
            <a:ext cx="1962493" cy="1962493"/>
          </a:xfrm>
          <a:custGeom>
            <a:avLst/>
            <a:gdLst/>
            <a:ahLst/>
            <a:cxnLst/>
            <a:rect l="l" t="t" r="r" b="b"/>
            <a:pathLst>
              <a:path w="2943740" h="2943740">
                <a:moveTo>
                  <a:pt x="0" y="0"/>
                </a:moveTo>
                <a:lnTo>
                  <a:pt x="2943740" y="0"/>
                </a:lnTo>
                <a:lnTo>
                  <a:pt x="2943740" y="2943740"/>
                </a:lnTo>
                <a:lnTo>
                  <a:pt x="0" y="29437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985087">
            <a:off x="8868370" y="3617167"/>
            <a:ext cx="919339" cy="919339"/>
          </a:xfrm>
          <a:custGeom>
            <a:avLst/>
            <a:gdLst/>
            <a:ahLst/>
            <a:cxnLst/>
            <a:rect l="l" t="t" r="r" b="b"/>
            <a:pathLst>
              <a:path w="1379008" h="1379008">
                <a:moveTo>
                  <a:pt x="0" y="0"/>
                </a:moveTo>
                <a:lnTo>
                  <a:pt x="1379007" y="0"/>
                </a:lnTo>
                <a:lnTo>
                  <a:pt x="1379007" y="1379007"/>
                </a:lnTo>
                <a:lnTo>
                  <a:pt x="0" y="13790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882615" y="5392863"/>
            <a:ext cx="4129035" cy="2183227"/>
          </a:xfrm>
          <a:custGeom>
            <a:avLst/>
            <a:gdLst/>
            <a:ahLst/>
            <a:cxnLst/>
            <a:rect l="l" t="t" r="r" b="b"/>
            <a:pathLst>
              <a:path w="6193552" h="3274840">
                <a:moveTo>
                  <a:pt x="0" y="0"/>
                </a:moveTo>
                <a:lnTo>
                  <a:pt x="6193551" y="0"/>
                </a:lnTo>
                <a:lnTo>
                  <a:pt x="6193551" y="3274840"/>
                </a:lnTo>
                <a:lnTo>
                  <a:pt x="0" y="32748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092724" y="3741276"/>
            <a:ext cx="2695194" cy="2743200"/>
          </a:xfrm>
          <a:custGeom>
            <a:avLst/>
            <a:gdLst/>
            <a:ahLst/>
            <a:cxnLst/>
            <a:rect l="l" t="t" r="r" b="b"/>
            <a:pathLst>
              <a:path w="4042791" h="4114800">
                <a:moveTo>
                  <a:pt x="0" y="0"/>
                </a:moveTo>
                <a:lnTo>
                  <a:pt x="4042791" y="0"/>
                </a:lnTo>
                <a:lnTo>
                  <a:pt x="40427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530863">
            <a:off x="5995859" y="1611163"/>
            <a:ext cx="3258438" cy="5856670"/>
          </a:xfrm>
          <a:custGeom>
            <a:avLst/>
            <a:gdLst/>
            <a:ahLst/>
            <a:cxnLst/>
            <a:rect l="l" t="t" r="r" b="b"/>
            <a:pathLst>
              <a:path w="4887657" h="8785005">
                <a:moveTo>
                  <a:pt x="0" y="0"/>
                </a:moveTo>
                <a:lnTo>
                  <a:pt x="4887657" y="0"/>
                </a:lnTo>
                <a:lnTo>
                  <a:pt x="4887657" y="8785005"/>
                </a:lnTo>
                <a:lnTo>
                  <a:pt x="0" y="87850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285056">
            <a:off x="5408363" y="2822748"/>
            <a:ext cx="889288" cy="877969"/>
          </a:xfrm>
          <a:custGeom>
            <a:avLst/>
            <a:gdLst/>
            <a:ahLst/>
            <a:cxnLst/>
            <a:rect l="l" t="t" r="r" b="b"/>
            <a:pathLst>
              <a:path w="1333932" h="1316954">
                <a:moveTo>
                  <a:pt x="0" y="0"/>
                </a:moveTo>
                <a:lnTo>
                  <a:pt x="1333932" y="0"/>
                </a:lnTo>
                <a:lnTo>
                  <a:pt x="1333932" y="1316955"/>
                </a:lnTo>
                <a:lnTo>
                  <a:pt x="0" y="13169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5" name="Freeform 35"/>
          <p:cNvSpPr/>
          <p:nvPr/>
        </p:nvSpPr>
        <p:spPr>
          <a:xfrm>
            <a:off x="9440187" y="2258559"/>
            <a:ext cx="1071376" cy="1057741"/>
          </a:xfrm>
          <a:custGeom>
            <a:avLst/>
            <a:gdLst/>
            <a:ahLst/>
            <a:cxnLst/>
            <a:rect l="l" t="t" r="r" b="b"/>
            <a:pathLst>
              <a:path w="1607064" h="1586611">
                <a:moveTo>
                  <a:pt x="0" y="0"/>
                </a:moveTo>
                <a:lnTo>
                  <a:pt x="1607064" y="0"/>
                </a:lnTo>
                <a:lnTo>
                  <a:pt x="1607064" y="1586611"/>
                </a:lnTo>
                <a:lnTo>
                  <a:pt x="0" y="15866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-5894438">
            <a:off x="-653206" y="2016683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9" y="0"/>
                </a:lnTo>
                <a:lnTo>
                  <a:pt x="2394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 rot="-3802077">
            <a:off x="11057432" y="886959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6548845" y="903543"/>
            <a:ext cx="1265211" cy="108348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0" name="TextBox 26">
            <a:extLst>
              <a:ext uri="{FF2B5EF4-FFF2-40B4-BE49-F238E27FC236}">
                <a16:creationId xmlns:a16="http://schemas.microsoft.com/office/drawing/2014/main" id="{86E6EF5B-ED57-44ED-8B65-DE3D524C6341}"/>
              </a:ext>
            </a:extLst>
          </p:cNvPr>
          <p:cNvSpPr txBox="1"/>
          <p:nvPr/>
        </p:nvSpPr>
        <p:spPr>
          <a:xfrm>
            <a:off x="2313530" y="2216295"/>
            <a:ext cx="4184202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en-US" sz="8000" b="1" u="none" strike="noStrike">
                <a:solidFill>
                  <a:srgbClr val="77B255"/>
                </a:solidFill>
                <a:latin typeface="Gaegu Bold"/>
              </a:rPr>
              <a:t>Khởi động</a:t>
            </a:r>
          </a:p>
        </p:txBody>
      </p: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850E3-2FC0-4557-9671-7243E7D47D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1BB88D-7DC6-47E5-BDF9-AF72691944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HỞI ĐỘNG ĐẦU GIỜ">
            <a:hlinkClick r:id="" action="ppaction://media"/>
            <a:extLst>
              <a:ext uri="{FF2B5EF4-FFF2-40B4-BE49-F238E27FC236}">
                <a16:creationId xmlns:a16="http://schemas.microsoft.com/office/drawing/2014/main" id="{C0277E2F-7049-4E2D-B4D6-F8F03C1A18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287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4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4239" y="-1348603"/>
            <a:ext cx="5852160" cy="54864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56596" y="1405773"/>
            <a:ext cx="10678810" cy="4766427"/>
            <a:chOff x="0" y="0"/>
            <a:chExt cx="4218789" cy="1883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6" name="Freeform 36"/>
          <p:cNvSpPr/>
          <p:nvPr/>
        </p:nvSpPr>
        <p:spPr>
          <a:xfrm>
            <a:off x="8027975" y="1405773"/>
            <a:ext cx="3998631" cy="6864603"/>
          </a:xfrm>
          <a:custGeom>
            <a:avLst/>
            <a:gdLst/>
            <a:ahLst/>
            <a:cxnLst/>
            <a:rect l="l" t="t" r="r" b="b"/>
            <a:pathLst>
              <a:path w="5997947" h="10296905">
                <a:moveTo>
                  <a:pt x="0" y="0"/>
                </a:moveTo>
                <a:lnTo>
                  <a:pt x="5997947" y="0"/>
                </a:lnTo>
                <a:lnTo>
                  <a:pt x="5997947" y="10296905"/>
                </a:lnTo>
                <a:lnTo>
                  <a:pt x="0" y="102969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5549952" y="3788987"/>
            <a:ext cx="2985358" cy="3548717"/>
          </a:xfrm>
          <a:custGeom>
            <a:avLst/>
            <a:gdLst/>
            <a:ahLst/>
            <a:cxnLst/>
            <a:rect l="l" t="t" r="r" b="b"/>
            <a:pathLst>
              <a:path w="4478037" h="5323076">
                <a:moveTo>
                  <a:pt x="0" y="0"/>
                </a:moveTo>
                <a:lnTo>
                  <a:pt x="4478038" y="0"/>
                </a:lnTo>
                <a:lnTo>
                  <a:pt x="4478038" y="5323075"/>
                </a:lnTo>
                <a:lnTo>
                  <a:pt x="0" y="532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6735684" y="2353005"/>
            <a:ext cx="953831" cy="941691"/>
          </a:xfrm>
          <a:custGeom>
            <a:avLst/>
            <a:gdLst/>
            <a:ahLst/>
            <a:cxnLst/>
            <a:rect l="l" t="t" r="r" b="b"/>
            <a:pathLst>
              <a:path w="1430746" h="1412537">
                <a:moveTo>
                  <a:pt x="0" y="0"/>
                </a:moveTo>
                <a:lnTo>
                  <a:pt x="1430746" y="0"/>
                </a:lnTo>
                <a:lnTo>
                  <a:pt x="1430746" y="1412537"/>
                </a:lnTo>
                <a:lnTo>
                  <a:pt x="0" y="14125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7689515" y="864033"/>
            <a:ext cx="1265211" cy="108348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1" name="Freeform 51"/>
          <p:cNvSpPr/>
          <p:nvPr/>
        </p:nvSpPr>
        <p:spPr>
          <a:xfrm rot="1938397">
            <a:off x="2982824" y="5552784"/>
            <a:ext cx="1265211" cy="108348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3" name="Freeform 53"/>
          <p:cNvSpPr/>
          <p:nvPr/>
        </p:nvSpPr>
        <p:spPr>
          <a:xfrm>
            <a:off x="10726375" y="357801"/>
            <a:ext cx="2091311" cy="1377887"/>
          </a:xfrm>
          <a:custGeom>
            <a:avLst/>
            <a:gdLst/>
            <a:ahLst/>
            <a:cxnLst/>
            <a:rect l="l" t="t" r="r" b="b"/>
            <a:pathLst>
              <a:path w="3136966" h="2066830">
                <a:moveTo>
                  <a:pt x="0" y="0"/>
                </a:moveTo>
                <a:lnTo>
                  <a:pt x="3136966" y="0"/>
                </a:lnTo>
                <a:lnTo>
                  <a:pt x="3136966" y="2066830"/>
                </a:lnTo>
                <a:lnTo>
                  <a:pt x="0" y="20668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9BAF4AE8-2CB2-47DA-8754-CA33A928824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6" r="6687" b="202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4239" y="-1348603"/>
            <a:ext cx="5852160" cy="54864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56596" y="1405773"/>
            <a:ext cx="10678810" cy="4766427"/>
            <a:chOff x="0" y="0"/>
            <a:chExt cx="4218789" cy="1883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90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" name="Freeform 36"/>
          <p:cNvSpPr/>
          <p:nvPr/>
        </p:nvSpPr>
        <p:spPr>
          <a:xfrm>
            <a:off x="10216615" y="2723210"/>
            <a:ext cx="2303050" cy="4481389"/>
          </a:xfrm>
          <a:custGeom>
            <a:avLst/>
            <a:gdLst/>
            <a:ahLst/>
            <a:cxnLst/>
            <a:rect l="l" t="t" r="r" b="b"/>
            <a:pathLst>
              <a:path w="5997947" h="10296905">
                <a:moveTo>
                  <a:pt x="0" y="0"/>
                </a:moveTo>
                <a:lnTo>
                  <a:pt x="5997947" y="0"/>
                </a:lnTo>
                <a:lnTo>
                  <a:pt x="5997947" y="10296905"/>
                </a:lnTo>
                <a:lnTo>
                  <a:pt x="0" y="102969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8322120" y="4758889"/>
            <a:ext cx="2139563" cy="2142852"/>
          </a:xfrm>
          <a:custGeom>
            <a:avLst/>
            <a:gdLst/>
            <a:ahLst/>
            <a:cxnLst/>
            <a:rect l="l" t="t" r="r" b="b"/>
            <a:pathLst>
              <a:path w="4478037" h="5323076">
                <a:moveTo>
                  <a:pt x="0" y="0"/>
                </a:moveTo>
                <a:lnTo>
                  <a:pt x="4478038" y="0"/>
                </a:lnTo>
                <a:lnTo>
                  <a:pt x="4478038" y="5323075"/>
                </a:lnTo>
                <a:lnTo>
                  <a:pt x="0" y="532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1174925" y="1934447"/>
            <a:ext cx="953831" cy="941691"/>
          </a:xfrm>
          <a:custGeom>
            <a:avLst/>
            <a:gdLst/>
            <a:ahLst/>
            <a:cxnLst/>
            <a:rect l="l" t="t" r="r" b="b"/>
            <a:pathLst>
              <a:path w="1430746" h="1412537">
                <a:moveTo>
                  <a:pt x="0" y="0"/>
                </a:moveTo>
                <a:lnTo>
                  <a:pt x="1430746" y="0"/>
                </a:lnTo>
                <a:lnTo>
                  <a:pt x="1430746" y="1412537"/>
                </a:lnTo>
                <a:lnTo>
                  <a:pt x="0" y="14125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7689515" y="864033"/>
            <a:ext cx="1265211" cy="108348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1" name="Freeform 51"/>
          <p:cNvSpPr/>
          <p:nvPr/>
        </p:nvSpPr>
        <p:spPr>
          <a:xfrm rot="1938397">
            <a:off x="2982824" y="5552784"/>
            <a:ext cx="1265211" cy="108348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3" name="Freeform 53"/>
          <p:cNvSpPr/>
          <p:nvPr/>
        </p:nvSpPr>
        <p:spPr>
          <a:xfrm>
            <a:off x="10726375" y="357801"/>
            <a:ext cx="2091311" cy="1377887"/>
          </a:xfrm>
          <a:custGeom>
            <a:avLst/>
            <a:gdLst/>
            <a:ahLst/>
            <a:cxnLst/>
            <a:rect l="l" t="t" r="r" b="b"/>
            <a:pathLst>
              <a:path w="3136966" h="2066830">
                <a:moveTo>
                  <a:pt x="0" y="0"/>
                </a:moveTo>
                <a:lnTo>
                  <a:pt x="3136966" y="0"/>
                </a:lnTo>
                <a:lnTo>
                  <a:pt x="3136966" y="2066830"/>
                </a:lnTo>
                <a:lnTo>
                  <a:pt x="0" y="20668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TextBox 38">
            <a:extLst>
              <a:ext uri="{FF2B5EF4-FFF2-40B4-BE49-F238E27FC236}">
                <a16:creationId xmlns:a16="http://schemas.microsoft.com/office/drawing/2014/main" id="{1B367643-09BE-46C7-9808-49EE310E4B5A}"/>
              </a:ext>
            </a:extLst>
          </p:cNvPr>
          <p:cNvSpPr txBox="1"/>
          <p:nvPr/>
        </p:nvSpPr>
        <p:spPr>
          <a:xfrm>
            <a:off x="2128756" y="1840964"/>
            <a:ext cx="8189948" cy="2655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1B1B1B"/>
                </a:solidFill>
                <a:latin typeface="More Sugar"/>
              </a:rPr>
              <a:t>Em cần thay đổi thói quen nào để chăm sóc, bảo vệ mắt, đặc biệt là phòng tránh cận thị? Vì sao?</a:t>
            </a:r>
          </a:p>
        </p:txBody>
      </p:sp>
    </p:spTree>
    <p:extLst>
      <p:ext uri="{BB962C8B-B14F-4D97-AF65-F5344CB8AC3E}">
        <p14:creationId xmlns:p14="http://schemas.microsoft.com/office/powerpoint/2010/main" val="3721640382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0E970-6806-4154-B2F6-5F3186E5C9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9CBAC0-65E7-470C-9A75-8DE916664E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ách bảo vệ, chăm sóc mắt cận thị để không tăng độ cận | THCS Nguyễn Lân">
            <a:extLst>
              <a:ext uri="{FF2B5EF4-FFF2-40B4-BE49-F238E27FC236}">
                <a16:creationId xmlns:a16="http://schemas.microsoft.com/office/drawing/2014/main" id="{C2BFF78C-5C95-42A4-A90A-2991FA033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380" y="0"/>
            <a:ext cx="9915239" cy="678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630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6D592-CC13-42FB-B355-CB26814D68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10FE5C-0CCC-449A-8320-1DFC0F8CAF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A576AC1-97A9-4AB2-8B8F-F34CF6B35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38121" cy="688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FB6625B-2469-42C6-8D86-69C6C407C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121" y="0"/>
            <a:ext cx="53287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83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F5045-F7A3-4056-92D6-145AB77334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FAB728-4594-4931-A5B3-86D5303FEE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D0146D-6D74-445C-B4DA-859844626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12" y="0"/>
            <a:ext cx="113836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061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4239" y="-1348603"/>
            <a:ext cx="5852160" cy="54864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56596" y="1405773"/>
            <a:ext cx="10678810" cy="4766427"/>
            <a:chOff x="0" y="0"/>
            <a:chExt cx="4218789" cy="1883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90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" name="Freeform 36"/>
          <p:cNvSpPr/>
          <p:nvPr/>
        </p:nvSpPr>
        <p:spPr>
          <a:xfrm>
            <a:off x="10216615" y="2723210"/>
            <a:ext cx="2303050" cy="4481389"/>
          </a:xfrm>
          <a:custGeom>
            <a:avLst/>
            <a:gdLst/>
            <a:ahLst/>
            <a:cxnLst/>
            <a:rect l="l" t="t" r="r" b="b"/>
            <a:pathLst>
              <a:path w="5997947" h="10296905">
                <a:moveTo>
                  <a:pt x="0" y="0"/>
                </a:moveTo>
                <a:lnTo>
                  <a:pt x="5997947" y="0"/>
                </a:lnTo>
                <a:lnTo>
                  <a:pt x="5997947" y="10296905"/>
                </a:lnTo>
                <a:lnTo>
                  <a:pt x="0" y="102969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8322120" y="4758889"/>
            <a:ext cx="2139563" cy="2142852"/>
          </a:xfrm>
          <a:custGeom>
            <a:avLst/>
            <a:gdLst/>
            <a:ahLst/>
            <a:cxnLst/>
            <a:rect l="l" t="t" r="r" b="b"/>
            <a:pathLst>
              <a:path w="4478037" h="5323076">
                <a:moveTo>
                  <a:pt x="0" y="0"/>
                </a:moveTo>
                <a:lnTo>
                  <a:pt x="4478038" y="0"/>
                </a:lnTo>
                <a:lnTo>
                  <a:pt x="4478038" y="5323075"/>
                </a:lnTo>
                <a:lnTo>
                  <a:pt x="0" y="532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1174925" y="1934447"/>
            <a:ext cx="953831" cy="941691"/>
          </a:xfrm>
          <a:custGeom>
            <a:avLst/>
            <a:gdLst/>
            <a:ahLst/>
            <a:cxnLst/>
            <a:rect l="l" t="t" r="r" b="b"/>
            <a:pathLst>
              <a:path w="1430746" h="1412537">
                <a:moveTo>
                  <a:pt x="0" y="0"/>
                </a:moveTo>
                <a:lnTo>
                  <a:pt x="1430746" y="0"/>
                </a:lnTo>
                <a:lnTo>
                  <a:pt x="1430746" y="1412537"/>
                </a:lnTo>
                <a:lnTo>
                  <a:pt x="0" y="14125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7689515" y="864033"/>
            <a:ext cx="1265211" cy="108348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1" name="Freeform 51"/>
          <p:cNvSpPr/>
          <p:nvPr/>
        </p:nvSpPr>
        <p:spPr>
          <a:xfrm rot="1938397">
            <a:off x="2982824" y="5552784"/>
            <a:ext cx="1265211" cy="108348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3" name="Freeform 53"/>
          <p:cNvSpPr/>
          <p:nvPr/>
        </p:nvSpPr>
        <p:spPr>
          <a:xfrm>
            <a:off x="10726375" y="357801"/>
            <a:ext cx="2091311" cy="1377887"/>
          </a:xfrm>
          <a:custGeom>
            <a:avLst/>
            <a:gdLst/>
            <a:ahLst/>
            <a:cxnLst/>
            <a:rect l="l" t="t" r="r" b="b"/>
            <a:pathLst>
              <a:path w="3136966" h="2066830">
                <a:moveTo>
                  <a:pt x="0" y="0"/>
                </a:moveTo>
                <a:lnTo>
                  <a:pt x="3136966" y="0"/>
                </a:lnTo>
                <a:lnTo>
                  <a:pt x="3136966" y="2066830"/>
                </a:lnTo>
                <a:lnTo>
                  <a:pt x="0" y="20668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TextBox 38">
            <a:extLst>
              <a:ext uri="{FF2B5EF4-FFF2-40B4-BE49-F238E27FC236}">
                <a16:creationId xmlns:a16="http://schemas.microsoft.com/office/drawing/2014/main" id="{1B367643-09BE-46C7-9808-49EE310E4B5A}"/>
              </a:ext>
            </a:extLst>
          </p:cNvPr>
          <p:cNvSpPr txBox="1"/>
          <p:nvPr/>
        </p:nvSpPr>
        <p:spPr>
          <a:xfrm>
            <a:off x="1903469" y="2562673"/>
            <a:ext cx="8189948" cy="1732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More Sugar"/>
                <a:ea typeface="+mn-ea"/>
                <a:cs typeface="+mn-cs"/>
              </a:rPr>
              <a:t>Em cần thay đổi thói quen nào để chăm sóc, bảo vệ tai? Vì sao?</a:t>
            </a:r>
          </a:p>
        </p:txBody>
      </p:sp>
    </p:spTree>
    <p:extLst>
      <p:ext uri="{BB962C8B-B14F-4D97-AF65-F5344CB8AC3E}">
        <p14:creationId xmlns:p14="http://schemas.microsoft.com/office/powerpoint/2010/main" val="3258073675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129</Words>
  <Application>Microsoft Office PowerPoint</Application>
  <PresentationFormat>Widescreen</PresentationFormat>
  <Paragraphs>9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Gaegu Bold</vt:lpstr>
      <vt:lpstr>More Sugar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nguyễn</dc:creator>
  <cp:lastModifiedBy>trang nguyễn</cp:lastModifiedBy>
  <cp:revision>5</cp:revision>
  <dcterms:created xsi:type="dcterms:W3CDTF">2024-03-06T13:09:57Z</dcterms:created>
  <dcterms:modified xsi:type="dcterms:W3CDTF">2024-03-06T13:53:36Z</dcterms:modified>
</cp:coreProperties>
</file>