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9" r:id="rId2"/>
    <p:sldMasterId id="2147483711" r:id="rId3"/>
  </p:sldMasterIdLst>
  <p:notesMasterIdLst>
    <p:notesMasterId r:id="rId24"/>
  </p:notesMasterIdLst>
  <p:sldIdLst>
    <p:sldId id="309" r:id="rId4"/>
    <p:sldId id="317" r:id="rId5"/>
    <p:sldId id="332" r:id="rId6"/>
    <p:sldId id="311" r:id="rId7"/>
    <p:sldId id="256" r:id="rId8"/>
    <p:sldId id="321" r:id="rId9"/>
    <p:sldId id="322" r:id="rId10"/>
    <p:sldId id="323" r:id="rId11"/>
    <p:sldId id="333" r:id="rId12"/>
    <p:sldId id="312" r:id="rId13"/>
    <p:sldId id="289" r:id="rId14"/>
    <p:sldId id="306" r:id="rId15"/>
    <p:sldId id="334" r:id="rId16"/>
    <p:sldId id="336" r:id="rId17"/>
    <p:sldId id="325" r:id="rId18"/>
    <p:sldId id="324" r:id="rId19"/>
    <p:sldId id="326" r:id="rId20"/>
    <p:sldId id="328" r:id="rId21"/>
    <p:sldId id="301" r:id="rId22"/>
    <p:sldId id="315" r:id="rId23"/>
  </p:sldIdLst>
  <p:sldSz cx="12192000" cy="6858000"/>
  <p:notesSz cx="7104063" cy="10234613"/>
  <p:custDataLst>
    <p:tags r:id="rId2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79" d="100"/>
          <a:sy n="79" d="100"/>
        </p:scale>
        <p:origin x="749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A16566-A6CD-48CC-81FD-C9A8B42DB656}" type="datetimeFigureOut">
              <a:rPr lang="zh-CN" altLang="en-US"/>
              <a:pPr>
                <a:defRPr/>
              </a:pPr>
              <a:t>2025/3/17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B5787A4-05A0-427F-B233-CDF4BDAFD5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60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3AD9FAE5-F14E-4FC2-8C91-59B1CBA3DF14}" type="slidenum">
              <a:rPr lang="zh-CN" altLang="en-US" smtClean="0">
                <a:latin typeface="Calibri" panose="020F0502020204030204" pitchFamily="34" charset="0"/>
              </a:rPr>
              <a:pPr/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9544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D9FAE5-F14E-4FC2-8C91-59B1CBA3DF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638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E04F3-ADA6-4025-8FD7-DF5C3F186E0D}" type="datetimeFigureOut">
              <a:rPr lang="zh-CN" altLang="en-US"/>
              <a:pPr>
                <a:defRPr/>
              </a:pPr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69273-F697-416F-85DD-725F9BA2AE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8406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76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9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9050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276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486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505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615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242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230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79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DEF53-F12C-4F24-9EDD-6C435ED3E686}" type="datetimeFigureOut">
              <a:rPr lang="zh-CN" altLang="en-US"/>
              <a:pPr>
                <a:defRPr/>
              </a:pPr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7452A-A8B3-4CEE-91CC-9FF07F1F98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31470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2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5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4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C354FBDB-570B-47DF-96E0-31EC931D542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4BBA6-1016-4661-98DC-FB176A95F2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378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0A0E7-6E95-4DD7-BB0A-3064E605594A}" type="datetimeFigureOut">
              <a:rPr lang="zh-CN" altLang="en-US"/>
              <a:pPr>
                <a:defRPr/>
              </a:pPr>
              <a:t>2025/3/17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6187C-4637-4484-9656-D6C01F22D2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825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3743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957250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97561B3B-9BA6-4C4D-8B30-45AEED0A18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DA5AD-FBF5-4393-A73C-EEA18769A2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54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97561B3B-9BA6-4C4D-8B30-45AEED0A18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DA5AD-FBF5-4393-A73C-EEA18769A2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49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97561B3B-9BA6-4C4D-8B30-45AEED0A18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DA5AD-FBF5-4393-A73C-EEA18769A2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82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68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46F40F-D9B5-47A3-B5D8-35DC774B5D35}" type="datetimeFigureOut">
              <a:rPr lang="zh-CN" altLang="en-US"/>
              <a:pPr>
                <a:defRPr/>
              </a:pPr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9A5C835-B65E-4724-9D9E-A3732DEDE0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47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62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hyperlink" Target="file:///D:\B&#7896;%20PP%20C&#193;NH%20DI&#7872;U%201\B&#7896;%20PP%20TI&#7870;NG%20VI&#7878;T%20C&#193;NH%20DI&#7872;U%201\VIDEO%20T&#7862;NG%20K&#200;M%20M&#212;N%20TI&#7870;NG%20VI&#7878;T%20C&#193;NH%20DI&#7872;U%201\VIDEO%20T&#7862;NG%20K&#200;M%20M&#212;N%20TI&#7870;NG%20VI&#7878;T%20C&#193;NH%20DI&#7872;U%201\VIDEO%20TV%20HK2%20CANH%20DIEU\30.mp4" TargetMode="Externa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idx="4294967295"/>
          </p:nvPr>
        </p:nvSpPr>
        <p:spPr>
          <a:xfrm>
            <a:off x="1192213" y="3236913"/>
            <a:ext cx="9144000" cy="2387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75365" tIns="37682" rIns="75365" bIns="37682" anchor="b"/>
          <a:lstStyle/>
          <a:p>
            <a:pPr eaLnBrk="1" hangingPunct="1"/>
            <a:endParaRPr lang="en-US" altLang="en-US" sz="6000"/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Subtitle 2"/>
          <p:cNvSpPr>
            <a:spLocks noGrp="1"/>
          </p:cNvSpPr>
          <p:nvPr>
            <p:ph type="subTitle" idx="4294967295"/>
          </p:nvPr>
        </p:nvSpPr>
        <p:spPr>
          <a:xfrm>
            <a:off x="2794000" y="2428875"/>
            <a:ext cx="7907338" cy="1090613"/>
          </a:xfrm>
        </p:spPr>
        <p:txBody>
          <a:bodyPr lIns="75365" tIns="37682" rIns="75365" bIns="37682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Chào</a:t>
            </a:r>
            <a:r>
              <a:rPr lang="en-US" altLang="en-US" sz="4400" b="1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mừng</a:t>
            </a:r>
            <a:r>
              <a:rPr lang="en-US" altLang="en-US" sz="4400" b="1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các</a:t>
            </a:r>
            <a:r>
              <a:rPr lang="en-US" altLang="en-US" sz="4400" b="1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con </a:t>
            </a:r>
            <a:r>
              <a:rPr lang="en-US" altLang="en-US" sz="4400" b="1" dirty="0" err="1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đến</a:t>
            </a:r>
            <a:r>
              <a:rPr lang="en-US" altLang="en-US" sz="4400" b="1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với</a:t>
            </a:r>
            <a:r>
              <a:rPr lang="en-US" altLang="en-US" sz="4400" b="1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tiết</a:t>
            </a:r>
            <a:r>
              <a:rPr lang="en-US" altLang="en-US" sz="4400" b="1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học</a:t>
            </a:r>
            <a:r>
              <a:rPr lang="en-US" altLang="en-US" sz="4400" b="1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vần</a:t>
            </a:r>
            <a:endParaRPr lang="en-US" altLang="en-US" sz="4400" b="1" dirty="0">
              <a:solidFill>
                <a:srgbClr val="FF0000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8413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74428" y="1093076"/>
            <a:ext cx="6873765" cy="12507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>
                <a:latin typeface="UTM Avo" panose="02040603050506020204" pitchFamily="18" charset="0"/>
              </a:rPr>
              <a:t>nghỉ giải lao!</a:t>
            </a:r>
            <a:endParaRPr lang="en-US" sz="4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58738" y="73025"/>
            <a:ext cx="10106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lang="en-US" altLang="en-US" sz="3200">
                <a:latin typeface="UTM Avo" panose="02040603050506020204" pitchFamily="18" charset="0"/>
              </a:rPr>
              <a:t>. </a:t>
            </a:r>
            <a:r>
              <a:rPr lang="en-US" altLang="en-US" sz="3200">
                <a:latin typeface=".VnAvant" panose="020B7200000000000000" pitchFamily="34" charset="0"/>
              </a:rPr>
              <a:t>tiÕng nµo cã vÇn </a:t>
            </a:r>
            <a:r>
              <a:rPr lang="en-US" altLang="en-US" sz="3200">
                <a:solidFill>
                  <a:srgbClr val="FF0000"/>
                </a:solidFill>
                <a:latin typeface=".VnAvant" panose="020B7200000000000000" pitchFamily="34" charset="0"/>
              </a:rPr>
              <a:t>oap</a:t>
            </a:r>
            <a:r>
              <a:rPr lang="en-US" altLang="en-US" sz="3200">
                <a:latin typeface=".VnAvant" panose="020B7200000000000000" pitchFamily="34" charset="0"/>
              </a:rPr>
              <a:t> tiÕng nµo cã vÇn </a:t>
            </a:r>
            <a:r>
              <a:rPr lang="en-US" altLang="en-US" sz="3200">
                <a:solidFill>
                  <a:srgbClr val="FF0000"/>
                </a:solidFill>
                <a:latin typeface=".VnAvant" panose="020B7200000000000000" pitchFamily="34" charset="0"/>
              </a:rPr>
              <a:t>u©ng</a:t>
            </a:r>
            <a:r>
              <a:rPr lang="en-US" altLang="en-US" sz="320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12126913" cy="628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2103438" y="4243388"/>
            <a:ext cx="1695450" cy="8874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9677400" y="2168525"/>
            <a:ext cx="487363" cy="11080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折角 2"/>
          <p:cNvSpPr/>
          <p:nvPr/>
        </p:nvSpPr>
        <p:spPr>
          <a:xfrm>
            <a:off x="250825" y="2152650"/>
            <a:ext cx="11503025" cy="4440238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720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4" name="图片 3" descr="图片包含 座位, 家具, 椅子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13" y="808038"/>
            <a:ext cx="1744662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0"/>
            <a:ext cx="332898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10"/>
          <p:cNvSpPr txBox="1">
            <a:spLocks noChangeArrowheads="1"/>
          </p:cNvSpPr>
          <p:nvPr/>
        </p:nvSpPr>
        <p:spPr bwMode="auto">
          <a:xfrm>
            <a:off x="4889500" y="1612900"/>
            <a:ext cx="2693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3. </a:t>
            </a:r>
            <a:r>
              <a:rPr lang="en-US" altLang="en-US" sz="4000" b="1">
                <a:latin typeface="UTM Avo" panose="02040603050506020204" pitchFamily="18" charset="0"/>
              </a:rPr>
              <a:t>Tập viết</a:t>
            </a:r>
          </a:p>
        </p:txBody>
      </p:sp>
      <p:pic>
        <p:nvPicPr>
          <p:cNvPr id="2253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860675"/>
            <a:ext cx="11853862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Forward or Next 4">
            <a:hlinkClick r:id="rId5" action="ppaction://hlinkfile" highlightClick="1"/>
          </p:cNvPr>
          <p:cNvSpPr/>
          <p:nvPr/>
        </p:nvSpPr>
        <p:spPr>
          <a:xfrm>
            <a:off x="5081588" y="696913"/>
            <a:ext cx="1300162" cy="6985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95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196" name="图片 3" descr="1a0e45f1285c02103820eb8b7fd0c9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5" r="114" b="7533"/>
          <a:stretch>
            <a:fillRect/>
          </a:stretch>
        </p:blipFill>
        <p:spPr bwMode="auto">
          <a:xfrm>
            <a:off x="0" y="30163"/>
            <a:ext cx="12215813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12"/>
          <p:cNvSpPr txBox="1">
            <a:spLocks noChangeArrowheads="1"/>
          </p:cNvSpPr>
          <p:nvPr/>
        </p:nvSpPr>
        <p:spPr bwMode="auto">
          <a:xfrm>
            <a:off x="3684724" y="2201779"/>
            <a:ext cx="453181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b="1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Đọc lại bài</a:t>
            </a:r>
            <a:endParaRPr kumimoji="0" lang="en-US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56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58738" y="73025"/>
            <a:ext cx="10106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lang="en-US" altLang="en-US" sz="3200">
                <a:latin typeface="UTM Avo" panose="02040603050506020204" pitchFamily="18" charset="0"/>
              </a:rPr>
              <a:t>. </a:t>
            </a:r>
            <a:r>
              <a:rPr lang="en-US" altLang="en-US" sz="3200">
                <a:latin typeface=".VnAvant" panose="020B7200000000000000" pitchFamily="34" charset="0"/>
              </a:rPr>
              <a:t>tiÕng nµo cã vÇn </a:t>
            </a:r>
            <a:r>
              <a:rPr lang="en-US" altLang="en-US" sz="3200">
                <a:solidFill>
                  <a:srgbClr val="FF0000"/>
                </a:solidFill>
                <a:latin typeface=".VnAvant" panose="020B7200000000000000" pitchFamily="34" charset="0"/>
              </a:rPr>
              <a:t>oap</a:t>
            </a:r>
            <a:r>
              <a:rPr lang="en-US" altLang="en-US" sz="3200">
                <a:latin typeface=".VnAvant" panose="020B7200000000000000" pitchFamily="34" charset="0"/>
              </a:rPr>
              <a:t> tiÕng nµo cã vÇn </a:t>
            </a:r>
            <a:r>
              <a:rPr lang="en-US" altLang="en-US" sz="3200">
                <a:solidFill>
                  <a:srgbClr val="FF0000"/>
                </a:solidFill>
                <a:latin typeface=".VnAvant" panose="020B7200000000000000" pitchFamily="34" charset="0"/>
              </a:rPr>
              <a:t>u©ng</a:t>
            </a:r>
            <a:r>
              <a:rPr lang="en-US" altLang="en-US" sz="320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12126913" cy="628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70842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-1258888"/>
            <a:ext cx="13179425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4886325" y="1017588"/>
            <a:ext cx="3031599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Arial-SGK-TV" pitchFamily="2" charset="0"/>
                <a:cs typeface="Arial-SGK-TV" pitchFamily="2" charset="0"/>
              </a:rPr>
              <a:t>Luyện</a:t>
            </a:r>
            <a:r>
              <a:rPr lang="en-US" alt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alt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alt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dirty="0" err="1">
                <a:latin typeface="Arial-SGK-TV" pitchFamily="2" charset="0"/>
                <a:cs typeface="Arial-SGK-TV" pitchFamily="2" charset="0"/>
              </a:rPr>
              <a:t>khó</a:t>
            </a:r>
            <a:endParaRPr lang="en-US" altLang="en-US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438" name="TextBox 11"/>
          <p:cNvSpPr txBox="1">
            <a:spLocks noChangeArrowheads="1"/>
          </p:cNvSpPr>
          <p:nvPr/>
        </p:nvSpPr>
        <p:spPr bwMode="auto">
          <a:xfrm>
            <a:off x="1803564" y="3702489"/>
            <a:ext cx="184743" cy="46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0447" y="1918447"/>
            <a:ext cx="72434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boong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tàu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               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đèn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tuýp</a:t>
            </a:r>
            <a:endParaRPr lang="en-US" sz="3600" b="1" dirty="0">
              <a:latin typeface="Arial-SGK-TV" pitchFamily="2" charset="0"/>
              <a:cs typeface="Arial-SGK-TV" pitchFamily="2" charset="0"/>
            </a:endParaRPr>
          </a:p>
          <a:p>
            <a:endParaRPr lang="en-US" sz="3600" b="1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oóc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                 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nguêu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ngoao</a:t>
            </a:r>
            <a:endParaRPr lang="en-US" sz="3600" b="1" dirty="0">
              <a:latin typeface="Arial-SGK-TV" pitchFamily="2" charset="0"/>
              <a:cs typeface="Arial-SGK-TV" pitchFamily="2" charset="0"/>
            </a:endParaRPr>
          </a:p>
          <a:p>
            <a:endParaRPr lang="en-US" sz="3600" b="1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ngoằn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ngoèo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          ì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oạp</a:t>
            </a:r>
            <a:endParaRPr lang="en-US" sz="3600" b="1" dirty="0"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tar: 6 Points 4"/>
          <p:cNvSpPr/>
          <p:nvPr/>
        </p:nvSpPr>
        <p:spPr>
          <a:xfrm>
            <a:off x="562908" y="557213"/>
            <a:ext cx="396315" cy="357187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5" name="Star: 6 Points 4"/>
          <p:cNvSpPr/>
          <p:nvPr/>
        </p:nvSpPr>
        <p:spPr>
          <a:xfrm>
            <a:off x="562908" y="3171825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8" name="Star: 6 Points 4"/>
          <p:cNvSpPr/>
          <p:nvPr/>
        </p:nvSpPr>
        <p:spPr>
          <a:xfrm>
            <a:off x="562908" y="1071563"/>
            <a:ext cx="419100" cy="4000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9" name="Star: 6 Points 4"/>
          <p:cNvSpPr/>
          <p:nvPr/>
        </p:nvSpPr>
        <p:spPr>
          <a:xfrm>
            <a:off x="7241614" y="914400"/>
            <a:ext cx="419100" cy="4000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0" name="Star: 6 Points 4"/>
          <p:cNvSpPr/>
          <p:nvPr/>
        </p:nvSpPr>
        <p:spPr>
          <a:xfrm>
            <a:off x="1244225" y="1512094"/>
            <a:ext cx="419100" cy="307741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1" name="Star: 6 Points 4"/>
          <p:cNvSpPr/>
          <p:nvPr/>
        </p:nvSpPr>
        <p:spPr>
          <a:xfrm>
            <a:off x="6596154" y="1512094"/>
            <a:ext cx="419100" cy="307741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2" name="Star: 6 Points 4"/>
          <p:cNvSpPr/>
          <p:nvPr/>
        </p:nvSpPr>
        <p:spPr>
          <a:xfrm>
            <a:off x="9491755" y="2067906"/>
            <a:ext cx="419100" cy="307741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3" name="Star: 6 Points 4"/>
          <p:cNvSpPr/>
          <p:nvPr/>
        </p:nvSpPr>
        <p:spPr>
          <a:xfrm>
            <a:off x="9787589" y="3121259"/>
            <a:ext cx="419100" cy="307741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14" name="Star: 6 Points 4"/>
          <p:cNvSpPr/>
          <p:nvPr/>
        </p:nvSpPr>
        <p:spPr>
          <a:xfrm>
            <a:off x="7331260" y="3624613"/>
            <a:ext cx="419100" cy="307741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.VnAvant" panose="020B7200000000000000" pitchFamily="34" charset="0"/>
              </a:rPr>
              <a:t>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tar: 6 Points 4"/>
          <p:cNvSpPr/>
          <p:nvPr/>
        </p:nvSpPr>
        <p:spPr>
          <a:xfrm>
            <a:off x="222250" y="666750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5" name="Star: 6 Points 4"/>
          <p:cNvSpPr/>
          <p:nvPr/>
        </p:nvSpPr>
        <p:spPr>
          <a:xfrm>
            <a:off x="219075" y="3171825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>
                <a:latin typeface=".VnAvant" panose="020B7200000000000000" pitchFamily="34" charset="0"/>
              </a:rPr>
              <a:t>2</a:t>
            </a:r>
            <a:endParaRPr lang="en-US" sz="2800" dirty="0">
              <a:latin typeface=".VnAvant" panose="020B7200000000000000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2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 flipV="1">
            <a:off x="6321425" y="3630613"/>
            <a:ext cx="1490663" cy="577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6370638" y="4208463"/>
            <a:ext cx="1428750" cy="11890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370638" y="4733925"/>
            <a:ext cx="1376362" cy="12414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473825" y="3630613"/>
            <a:ext cx="1222375" cy="220662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473825" y="4649788"/>
            <a:ext cx="1169988" cy="59531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138" y="876300"/>
            <a:ext cx="6245226" cy="62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325" flipH="1">
            <a:off x="4339431" y="321469"/>
            <a:ext cx="6376988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Shape 233"/>
          <p:cNvSpPr>
            <a:spLocks noChangeArrowheads="1"/>
          </p:cNvSpPr>
          <p:nvPr/>
        </p:nvSpPr>
        <p:spPr bwMode="auto">
          <a:xfrm>
            <a:off x="5360988" y="2071688"/>
            <a:ext cx="5588000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>
            <a:spAutoFit/>
          </a:bodyPr>
          <a:lstStyle>
            <a:lvl1pPr defTabSz="412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412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412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412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412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12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12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12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12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  <a:latin typeface="UTM Avo" panose="02040603050506020204" pitchFamily="18" charset="0"/>
                <a:ea typeface="仓耳玄三M W05"/>
                <a:cs typeface="Lato Regular"/>
                <a:sym typeface="Lato Regular"/>
              </a:rPr>
              <a:t>Khởi động</a:t>
            </a:r>
          </a:p>
        </p:txBody>
      </p:sp>
      <p:grpSp>
        <p:nvGrpSpPr>
          <p:cNvPr id="6" name="Group 1261"/>
          <p:cNvGrpSpPr>
            <a:grpSpLocks/>
          </p:cNvGrpSpPr>
          <p:nvPr/>
        </p:nvGrpSpPr>
        <p:grpSpPr bwMode="auto">
          <a:xfrm>
            <a:off x="5945188" y="1544638"/>
            <a:ext cx="466725" cy="422275"/>
            <a:chOff x="0" y="0"/>
            <a:chExt cx="935237" cy="845748"/>
          </a:xfrm>
        </p:grpSpPr>
        <p:sp>
          <p:nvSpPr>
            <p:cNvPr id="7" name="Shape 1259"/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260"/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oup 1261"/>
          <p:cNvGrpSpPr>
            <a:grpSpLocks/>
          </p:cNvGrpSpPr>
          <p:nvPr/>
        </p:nvGrpSpPr>
        <p:grpSpPr bwMode="auto">
          <a:xfrm>
            <a:off x="8093075" y="4318000"/>
            <a:ext cx="468313" cy="422275"/>
            <a:chOff x="0" y="0"/>
            <a:chExt cx="935237" cy="845748"/>
          </a:xfrm>
        </p:grpSpPr>
        <p:sp>
          <p:nvSpPr>
            <p:cNvPr id="10" name="Shape 1259"/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260"/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defTabSz="228600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21073546">
            <a:off x="2275480" y="1202261"/>
            <a:ext cx="725487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CHÀO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TẠM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BIỆT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647980" y="1158374"/>
            <a:ext cx="42592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806104" y="4611506"/>
            <a:ext cx="5163622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6549333" y="4631531"/>
            <a:ext cx="5377055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3"/>
          <p:cNvSpPr txBox="1">
            <a:spLocks noChangeArrowheads="1"/>
          </p:cNvSpPr>
          <p:nvPr/>
        </p:nvSpPr>
        <p:spPr bwMode="auto">
          <a:xfrm>
            <a:off x="1733027" y="4593480"/>
            <a:ext cx="3787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>
                <a:solidFill>
                  <a:srgbClr val="000000"/>
                </a:solidFill>
                <a:ea typeface="字魂17号-萌趣果冻体"/>
              </a:rPr>
              <a:t>   k</a:t>
            </a: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字魂17号-萌趣果冻体"/>
                <a:cs typeface="Arial" panose="020B0604020202020204" pitchFamily="34" charset="0"/>
              </a:rPr>
              <a:t>huấy bột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字魂17号-萌趣果冻体"/>
              <a:cs typeface="Arial" panose="020B0604020202020204" pitchFamily="34" charset="0"/>
            </a:endParaRPr>
          </a:p>
        </p:txBody>
      </p:sp>
      <p:sp>
        <p:nvSpPr>
          <p:cNvPr id="21" name="文本框 3"/>
          <p:cNvSpPr txBox="1">
            <a:spLocks noChangeArrowheads="1"/>
          </p:cNvSpPr>
          <p:nvPr/>
        </p:nvSpPr>
        <p:spPr bwMode="auto">
          <a:xfrm>
            <a:off x="7840661" y="4430712"/>
            <a:ext cx="3940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>
                <a:solidFill>
                  <a:srgbClr val="000000"/>
                </a:solidFill>
                <a:ea typeface="字魂17号-萌趣果冻体"/>
              </a:rPr>
              <a:t>q</a:t>
            </a: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字魂17号-萌趣果冻体"/>
                <a:cs typeface="Arial" panose="020B0604020202020204" pitchFamily="34" charset="0"/>
              </a:rPr>
              <a:t>uả xoài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字魂17号-萌趣果冻体"/>
              <a:cs typeface="Arial" panose="020B0604020202020204" pitchFamily="34" charset="0"/>
            </a:endParaRPr>
          </a:p>
        </p:txBody>
      </p:sp>
      <p:sp>
        <p:nvSpPr>
          <p:cNvPr id="14" name="文本框 3"/>
          <p:cNvSpPr txBox="1">
            <a:spLocks noChangeArrowheads="1"/>
          </p:cNvSpPr>
          <p:nvPr/>
        </p:nvSpPr>
        <p:spPr bwMode="auto">
          <a:xfrm>
            <a:off x="1424498" y="1404436"/>
            <a:ext cx="4449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  <p:pic>
        <p:nvPicPr>
          <p:cNvPr id="11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6332811" y="1159962"/>
            <a:ext cx="5377055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3"/>
          <p:cNvSpPr txBox="1">
            <a:spLocks noChangeArrowheads="1"/>
          </p:cNvSpPr>
          <p:nvPr/>
        </p:nvSpPr>
        <p:spPr bwMode="auto">
          <a:xfrm>
            <a:off x="7619690" y="1175033"/>
            <a:ext cx="3940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>
                <a:solidFill>
                  <a:srgbClr val="000000"/>
                </a:solidFill>
                <a:ea typeface="字魂17号-萌趣果冻体"/>
              </a:rPr>
              <a:t>g</a:t>
            </a: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字魂17号-萌趣果冻体"/>
                <a:cs typeface="Arial" panose="020B0604020202020204" pitchFamily="34" charset="0"/>
              </a:rPr>
              <a:t>hế xoay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字魂17号-萌趣果冻体"/>
              <a:cs typeface="Arial" panose="020B0604020202020204" pitchFamily="34" charset="0"/>
            </a:endParaRPr>
          </a:p>
        </p:txBody>
      </p:sp>
      <p:sp>
        <p:nvSpPr>
          <p:cNvPr id="16" name="文本框 3"/>
          <p:cNvSpPr txBox="1">
            <a:spLocks noChangeArrowheads="1"/>
          </p:cNvSpPr>
          <p:nvPr/>
        </p:nvSpPr>
        <p:spPr bwMode="auto">
          <a:xfrm>
            <a:off x="1685300" y="1067327"/>
            <a:ext cx="3940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>
                <a:solidFill>
                  <a:srgbClr val="000000"/>
                </a:solidFill>
                <a:ea typeface="字魂17号-萌趣果冻体"/>
              </a:rPr>
              <a:t>điện thoại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字魂17号-萌趣果冻体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47226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4" grpId="0"/>
      <p:bldP spid="1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38538" y="0"/>
            <a:ext cx="4732337" cy="9144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Đọc</a:t>
            </a:r>
            <a:r>
              <a:rPr lang="en-US" sz="40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thành</a:t>
            </a:r>
            <a:r>
              <a:rPr lang="en-US" sz="40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tiếng</a:t>
            </a:r>
            <a:endParaRPr lang="en-US" sz="40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2192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95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196" name="图片 3" descr="1a0e45f1285c02103820eb8b7fd0c9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5" r="114" b="7533"/>
          <a:stretch>
            <a:fillRect/>
          </a:stretch>
        </p:blipFill>
        <p:spPr bwMode="auto">
          <a:xfrm>
            <a:off x="0" y="30163"/>
            <a:ext cx="12215813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9"/>
          <p:cNvSpPr txBox="1">
            <a:spLocks noChangeArrowheads="1"/>
          </p:cNvSpPr>
          <p:nvPr/>
        </p:nvSpPr>
        <p:spPr bwMode="auto">
          <a:xfrm>
            <a:off x="3827463" y="806450"/>
            <a:ext cx="406393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HỌC VẦN</a:t>
            </a:r>
          </a:p>
        </p:txBody>
      </p:sp>
      <p:sp>
        <p:nvSpPr>
          <p:cNvPr id="8200" name="TextBox 12"/>
          <p:cNvSpPr txBox="1">
            <a:spLocks noChangeArrowheads="1"/>
          </p:cNvSpPr>
          <p:nvPr/>
        </p:nvSpPr>
        <p:spPr bwMode="auto">
          <a:xfrm>
            <a:off x="3279775" y="2001838"/>
            <a:ext cx="43458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Bài</a:t>
            </a:r>
            <a:r>
              <a:rPr lang="en-US" altLang="en-US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137: </a:t>
            </a:r>
            <a:r>
              <a:rPr lang="en-US" altLang="en-US" sz="4400" dirty="0" err="1">
                <a:latin typeface=".VnAvant" panose="020B7200000000000000" pitchFamily="34" charset="0"/>
              </a:rPr>
              <a:t>Vần</a:t>
            </a:r>
            <a:r>
              <a:rPr lang="en-US" altLang="en-US" sz="4400" dirty="0">
                <a:latin typeface=".VnAvant" panose="020B7200000000000000" pitchFamily="34" charset="0"/>
              </a:rPr>
              <a:t> </a:t>
            </a:r>
            <a:r>
              <a:rPr lang="en-US" altLang="en-US" sz="4400" dirty="0" err="1">
                <a:latin typeface=".VnAvant" panose="020B7200000000000000" pitchFamily="34" charset="0"/>
              </a:rPr>
              <a:t>ít</a:t>
            </a:r>
            <a:r>
              <a:rPr lang="en-US" altLang="en-US" sz="4400" dirty="0">
                <a:latin typeface=".VnAvant" panose="020B7200000000000000" pitchFamily="34" charset="0"/>
              </a:rPr>
              <a:t> </a:t>
            </a:r>
            <a:r>
              <a:rPr lang="en-US" altLang="en-US" sz="4400" dirty="0" err="1">
                <a:latin typeface=".VnAvant" panose="020B7200000000000000" pitchFamily="34" charset="0"/>
              </a:rPr>
              <a:t>gặp</a:t>
            </a:r>
            <a:endParaRPr lang="en-US" altLang="en-US" sz="4400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61913" y="101600"/>
            <a:ext cx="23984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en-US" altLang="en-US" sz="3200" dirty="0" err="1">
                <a:latin typeface="Segoe UI" panose="020B0502040204020203" pitchFamily="34" charset="0"/>
                <a:cs typeface="Segoe UI" panose="020B0502040204020203" pitchFamily="34" charset="0"/>
              </a:rPr>
              <a:t>Làm</a:t>
            </a:r>
            <a:r>
              <a:rPr lang="en-US" alt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3200" dirty="0" err="1">
                <a:latin typeface="Segoe UI" panose="020B0502040204020203" pitchFamily="34" charset="0"/>
                <a:cs typeface="Segoe UI" panose="020B0502040204020203" pitchFamily="34" charset="0"/>
              </a:rPr>
              <a:t>quen</a:t>
            </a:r>
            <a:endParaRPr lang="en-US" alt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5925" y="627063"/>
            <a:ext cx="2911475" cy="7715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rgbClr val="FF0000"/>
                </a:solidFill>
                <a:latin typeface=".VnAvant" panose="020B7200000000000000" pitchFamily="34" charset="0"/>
              </a:rPr>
              <a:t>oong</a:t>
            </a:r>
            <a:endParaRPr lang="en-US" sz="6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685925" y="1392238"/>
            <a:ext cx="2908300" cy="817562"/>
            <a:chOff x="1644525" y="1535854"/>
            <a:chExt cx="2908410" cy="986629"/>
          </a:xfrm>
        </p:grpSpPr>
        <p:sp>
          <p:nvSpPr>
            <p:cNvPr id="8" name="Rectangle 7"/>
            <p:cNvSpPr/>
            <p:nvPr/>
          </p:nvSpPr>
          <p:spPr>
            <a:xfrm>
              <a:off x="3011415" y="1535854"/>
              <a:ext cx="1541520" cy="957893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sz="6000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ng</a:t>
              </a:r>
              <a:endParaRPr lang="en-US" sz="6000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44525" y="1560759"/>
              <a:ext cx="1366890" cy="96172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oo</a:t>
              </a:r>
              <a:endParaRPr lang="en-US" sz="6000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963737" y="5251520"/>
            <a:ext cx="3062288" cy="9048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dirty="0" err="1">
                <a:solidFill>
                  <a:srgbClr val="FF0000"/>
                </a:solidFill>
                <a:latin typeface=".VnAvant" panose="020B7200000000000000" pitchFamily="34" charset="0"/>
              </a:rPr>
              <a:t>oong</a:t>
            </a:r>
            <a:endParaRPr lang="en-US" sz="6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5006" y="5267328"/>
            <a:ext cx="1292225" cy="8937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tx1"/>
                </a:solidFill>
                <a:latin typeface=".VnAvant" panose="020B7200000000000000" pitchFamily="34" charset="0"/>
              </a:rPr>
              <a:t>x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1845" y="4230758"/>
            <a:ext cx="4435475" cy="102076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cái</a:t>
            </a:r>
            <a:r>
              <a:rPr lang="en-US" sz="54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x</a:t>
            </a: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oong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32688" y="395288"/>
            <a:ext cx="3162300" cy="79533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.VnAvant" panose="020B7200000000000000" pitchFamily="34" charset="0"/>
              </a:rPr>
              <a:t>ooc</a:t>
            </a:r>
            <a:endParaRPr lang="en-US" sz="6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7564438" y="1179513"/>
            <a:ext cx="3092450" cy="808037"/>
            <a:chOff x="7567398" y="1887744"/>
            <a:chExt cx="3213098" cy="808159"/>
          </a:xfrm>
        </p:grpSpPr>
        <p:sp>
          <p:nvSpPr>
            <p:cNvPr id="23" name="Rectangle 22"/>
            <p:cNvSpPr/>
            <p:nvPr/>
          </p:nvSpPr>
          <p:spPr>
            <a:xfrm>
              <a:off x="9098073" y="1887744"/>
              <a:ext cx="1682423" cy="79704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sz="44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c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67398" y="1894095"/>
              <a:ext cx="1492738" cy="80180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oo</a:t>
              </a:r>
              <a:endParaRPr lang="en-US" sz="4400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7226300" y="4329906"/>
            <a:ext cx="4038600" cy="81756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dirty="0" err="1">
                <a:latin typeface=".VnAvant" panose="020B7200000000000000" pitchFamily="34" charset="0"/>
              </a:rPr>
              <a:t>quần</a:t>
            </a:r>
            <a:r>
              <a:rPr lang="en-US" sz="4800" dirty="0">
                <a:latin typeface=".VnAvant" panose="020B7200000000000000" pitchFamily="34" charset="0"/>
              </a:rPr>
              <a:t> </a:t>
            </a:r>
            <a:r>
              <a:rPr lang="en-US" sz="4800" dirty="0" err="1">
                <a:latin typeface=".VnAvant" panose="020B7200000000000000" pitchFamily="34" charset="0"/>
              </a:rPr>
              <a:t>soóc</a:t>
            </a:r>
            <a:endParaRPr lang="en-US" sz="4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71057" y="4292026"/>
            <a:ext cx="4337050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>
                <a:latin typeface=".VnAvant" panose="020B7200000000000000" pitchFamily="34" charset="0"/>
              </a:rPr>
              <a:t>x</a:t>
            </a: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oong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227887" y="4277022"/>
            <a:ext cx="4037013" cy="92333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so</a:t>
            </a: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óc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037638" y="5186639"/>
            <a:ext cx="2314575" cy="7858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oóc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40600" y="5181876"/>
            <a:ext cx="1697038" cy="7905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>
                <a:latin typeface=".VnAvant" panose="020B7200000000000000" pitchFamily="34" charset="0"/>
              </a:rPr>
              <a:t>s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02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" y="2250501"/>
            <a:ext cx="44354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1982551"/>
            <a:ext cx="4508500" cy="221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7" grpId="0" animBg="1"/>
      <p:bldP spid="16" grpId="0" animBg="1"/>
      <p:bldP spid="17" grpId="0" animBg="1"/>
      <p:bldP spid="18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0530" y="644402"/>
            <a:ext cx="2911475" cy="7715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rgbClr val="FF0000"/>
                </a:solidFill>
                <a:latin typeface=".VnAvant" panose="020B7200000000000000" pitchFamily="34" charset="0"/>
              </a:rPr>
              <a:t>uyp</a:t>
            </a:r>
            <a:endParaRPr lang="en-US" sz="6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854199" y="1401702"/>
            <a:ext cx="2736850" cy="783427"/>
            <a:chOff x="1644525" y="1560759"/>
            <a:chExt cx="2908410" cy="945436"/>
          </a:xfrm>
        </p:grpSpPr>
        <p:sp>
          <p:nvSpPr>
            <p:cNvPr id="8" name="Rectangle 7"/>
            <p:cNvSpPr/>
            <p:nvPr/>
          </p:nvSpPr>
          <p:spPr>
            <a:xfrm>
              <a:off x="3011414" y="1577926"/>
              <a:ext cx="1541521" cy="92826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sz="60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p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44525" y="1560759"/>
              <a:ext cx="1366889" cy="94543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y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582616" y="5345113"/>
            <a:ext cx="2903660" cy="9048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dirty="0" err="1">
                <a:solidFill>
                  <a:srgbClr val="FF0000"/>
                </a:solidFill>
                <a:latin typeface=".VnAvant" panose="020B7200000000000000" pitchFamily="34" charset="0"/>
              </a:rPr>
              <a:t>uýp</a:t>
            </a:r>
            <a:endParaRPr lang="en-US" sz="6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1" y="5343711"/>
            <a:ext cx="1125415" cy="9191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tx1"/>
                </a:solidFill>
                <a:latin typeface=".VnAvant" panose="020B7200000000000000" pitchFamily="34" charset="0"/>
              </a:rPr>
              <a:t>t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0063" y="4275138"/>
            <a:ext cx="4435475" cy="102076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đèn</a:t>
            </a:r>
            <a:r>
              <a:rPr lang="en-US" sz="54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t</a:t>
            </a: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uýp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03833" y="397158"/>
            <a:ext cx="3162300" cy="79533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rgbClr val="FF0000"/>
                </a:solidFill>
                <a:latin typeface=".VnAvant" panose="020B7200000000000000" pitchFamily="34" charset="0"/>
              </a:rPr>
              <a:t>oeo</a:t>
            </a:r>
            <a:endParaRPr lang="en-US" sz="6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8313830" y="1158363"/>
            <a:ext cx="2875523" cy="808037"/>
            <a:chOff x="7792788" y="1887744"/>
            <a:chExt cx="2987708" cy="808159"/>
          </a:xfrm>
        </p:grpSpPr>
        <p:sp>
          <p:nvSpPr>
            <p:cNvPr id="23" name="Rectangle 22"/>
            <p:cNvSpPr/>
            <p:nvPr/>
          </p:nvSpPr>
          <p:spPr>
            <a:xfrm>
              <a:off x="9098073" y="1887744"/>
              <a:ext cx="1682423" cy="79704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sz="44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o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792788" y="1894095"/>
              <a:ext cx="1267347" cy="80180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e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792057" y="4445420"/>
            <a:ext cx="4879975" cy="8175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ngoằn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ngoèo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19968" y="4320034"/>
            <a:ext cx="4337050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>
                <a:latin typeface=".VnAvant" panose="020B7200000000000000" pitchFamily="34" charset="0"/>
              </a:rPr>
              <a:t>t</a:t>
            </a: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uýp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883263" y="5291138"/>
            <a:ext cx="1584326" cy="92333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550713" y="5297985"/>
            <a:ext cx="2943224" cy="90904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oèo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74447" y="4458913"/>
            <a:ext cx="4879975" cy="7905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oè</a:t>
            </a: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128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18" y="2223902"/>
            <a:ext cx="43815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837" y="2016515"/>
            <a:ext cx="47371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 bwMode="auto">
          <a:xfrm>
            <a:off x="703384" y="1388204"/>
            <a:ext cx="1150815" cy="7969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7073536" y="1158363"/>
            <a:ext cx="1203781" cy="8016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8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5800"/>
            <a:ext cx="2911475" cy="5603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>
                <a:solidFill>
                  <a:srgbClr val="FF0000"/>
                </a:solidFill>
                <a:latin typeface=".VnAvant" panose="020B7200000000000000" pitchFamily="34" charset="0"/>
              </a:rPr>
              <a:t>uêu</a:t>
            </a:r>
            <a:endParaRPr lang="en-US" sz="4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030940" y="1260523"/>
            <a:ext cx="1897995" cy="576263"/>
            <a:chOff x="2658043" y="1315538"/>
            <a:chExt cx="1898066" cy="695433"/>
          </a:xfrm>
        </p:grpSpPr>
        <p:sp>
          <p:nvSpPr>
            <p:cNvPr id="8" name="Rectangle 7"/>
            <p:cNvSpPr/>
            <p:nvPr/>
          </p:nvSpPr>
          <p:spPr>
            <a:xfrm>
              <a:off x="3590874" y="1325118"/>
              <a:ext cx="965235" cy="685853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sz="54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u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58043" y="1315538"/>
              <a:ext cx="905050" cy="69543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ê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7390467" y="550862"/>
            <a:ext cx="3162300" cy="73501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uyu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8444383" y="1308099"/>
            <a:ext cx="2179625" cy="647700"/>
            <a:chOff x="8378934" y="2346973"/>
            <a:chExt cx="2264660" cy="812029"/>
          </a:xfrm>
        </p:grpSpPr>
        <p:sp>
          <p:nvSpPr>
            <p:cNvPr id="23" name="Rectangle 22"/>
            <p:cNvSpPr/>
            <p:nvPr/>
          </p:nvSpPr>
          <p:spPr>
            <a:xfrm>
              <a:off x="9446493" y="2346973"/>
              <a:ext cx="1197101" cy="804067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sz="44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u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378934" y="2358916"/>
              <a:ext cx="1044468" cy="80008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y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7334250" y="4541838"/>
            <a:ext cx="3609975" cy="81756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dirty="0" err="1">
                <a:latin typeface=".VnAvant" panose="020B7200000000000000" pitchFamily="34" charset="0"/>
              </a:rPr>
              <a:t>khuỷu</a:t>
            </a:r>
            <a:r>
              <a:rPr lang="en-US" sz="4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800" dirty="0" err="1">
                <a:latin typeface=".VnAvant" panose="020B7200000000000000" pitchFamily="34" charset="0"/>
              </a:rPr>
              <a:t>tay</a:t>
            </a:r>
            <a:endParaRPr lang="en-US" sz="4800" dirty="0">
              <a:latin typeface=".VnAvant" panose="020B7200000000000000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47710" y="4953794"/>
            <a:ext cx="4362450" cy="8302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ngoằn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ngoèo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344569" y="4486277"/>
            <a:ext cx="3609975" cy="8318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dirty="0" err="1">
                <a:latin typeface=".VnAvant" panose="020B7200000000000000" pitchFamily="34" charset="0"/>
              </a:rPr>
              <a:t>Kh</a:t>
            </a:r>
            <a:r>
              <a:rPr lang="en-US" sz="4800" dirty="0" err="1">
                <a:solidFill>
                  <a:srgbClr val="FF0000"/>
                </a:solidFill>
                <a:latin typeface=".VnAvant" panose="020B7200000000000000" pitchFamily="34" charset="0"/>
              </a:rPr>
              <a:t>uỷu</a:t>
            </a:r>
            <a:endParaRPr lang="en-US" sz="4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996364" y="5308600"/>
            <a:ext cx="1968500" cy="78581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uỷu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54888" y="5311775"/>
            <a:ext cx="1620837" cy="7905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kh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78188" y="731838"/>
            <a:ext cx="2911475" cy="56038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oao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4214814" y="1302545"/>
            <a:ext cx="1985227" cy="576262"/>
            <a:chOff x="2352248" y="1358644"/>
            <a:chExt cx="2447421" cy="695432"/>
          </a:xfrm>
        </p:grpSpPr>
        <p:sp>
          <p:nvSpPr>
            <p:cNvPr id="35" name="Rectangle 34"/>
            <p:cNvSpPr/>
            <p:nvPr/>
          </p:nvSpPr>
          <p:spPr>
            <a:xfrm>
              <a:off x="3719136" y="1368222"/>
              <a:ext cx="1080533" cy="68585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sz="54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o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352248" y="1358644"/>
              <a:ext cx="1366888" cy="69543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a</a:t>
              </a:r>
            </a:p>
          </p:txBody>
        </p:sp>
      </p:grpSp>
      <p:pic>
        <p:nvPicPr>
          <p:cNvPr id="123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7063"/>
            <a:ext cx="6215063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507" y="2052637"/>
            <a:ext cx="3697287" cy="248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/>
          <p:nvPr/>
        </p:nvSpPr>
        <p:spPr bwMode="auto">
          <a:xfrm>
            <a:off x="0" y="1275557"/>
            <a:ext cx="1029352" cy="568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258672" y="1302545"/>
            <a:ext cx="962445" cy="5762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7306823" y="1317624"/>
            <a:ext cx="1142547" cy="638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26" grpId="0" animBg="1"/>
      <p:bldP spid="39" grpId="0" animBg="1"/>
      <p:bldP spid="40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-mam-non_0401096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02337"/>
            <a:ext cx="12191999" cy="6455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2" y="1685925"/>
            <a:ext cx="6243163" cy="5050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ounded Rectangular Callout 3"/>
          <p:cNvSpPr/>
          <p:nvPr/>
        </p:nvSpPr>
        <p:spPr>
          <a:xfrm>
            <a:off x="3463624" y="483961"/>
            <a:ext cx="6234546" cy="803563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Cài bảng cài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36889" y="1944255"/>
            <a:ext cx="38624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>
                <a:latin typeface="+mj-lt"/>
                <a:ea typeface="+mn-ea"/>
                <a:cs typeface="Times New Roman" pitchFamily="18" charset="0"/>
              </a:rPr>
              <a:t>x</a:t>
            </a:r>
            <a:r>
              <a:rPr lang="en-US" sz="8000" b="1">
                <a:solidFill>
                  <a:srgbClr val="FF0000"/>
                </a:solidFill>
                <a:latin typeface="+mj-lt"/>
                <a:ea typeface="+mn-ea"/>
                <a:cs typeface="Times New Roman" pitchFamily="18" charset="0"/>
              </a:rPr>
              <a:t>oong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1203" y="3630169"/>
            <a:ext cx="3773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uýp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09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11"/>
</p:tagLst>
</file>

<file path=ppt/theme/theme1.xml><?xml version="1.0" encoding="utf-8"?>
<a:theme xmlns:a="http://schemas.openxmlformats.org/drawingml/2006/main" name="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168</Words>
  <Application>Microsoft Office PowerPoint</Application>
  <PresentationFormat>Widescreen</PresentationFormat>
  <Paragraphs>85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.VnAvant</vt:lpstr>
      <vt:lpstr>Arial</vt:lpstr>
      <vt:lpstr>Arial-SGK-TV</vt:lpstr>
      <vt:lpstr>Calibri</vt:lpstr>
      <vt:lpstr>Calibri Light</vt:lpstr>
      <vt:lpstr>Segoe UI</vt:lpstr>
      <vt:lpstr>Segoe UI Light</vt:lpstr>
      <vt:lpstr>Segoe UI Symbol</vt:lpstr>
      <vt:lpstr>Times New Roman</vt:lpstr>
      <vt:lpstr>UTM Avo</vt:lpstr>
      <vt:lpstr>字魂17号-萌趣果冻体</vt:lpstr>
      <vt:lpstr>Office 主题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演示文稿11</dc:title>
  <dc:creator>Administrator</dc:creator>
  <cp:lastModifiedBy>Admin</cp:lastModifiedBy>
  <cp:revision>61</cp:revision>
  <dcterms:created xsi:type="dcterms:W3CDTF">2017-09-16T09:15:00Z</dcterms:created>
  <dcterms:modified xsi:type="dcterms:W3CDTF">2025-03-17T13:48:25Z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2052-10.1.0.6747</vt:lpwstr>
  </property>
</Properties>
</file>