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8"/>
  </p:notesMasterIdLst>
  <p:sldIdLst>
    <p:sldId id="309" r:id="rId3"/>
    <p:sldId id="316" r:id="rId4"/>
    <p:sldId id="311" r:id="rId5"/>
    <p:sldId id="256" r:id="rId6"/>
    <p:sldId id="317" r:id="rId7"/>
    <p:sldId id="318" r:id="rId8"/>
    <p:sldId id="319" r:id="rId9"/>
    <p:sldId id="306" r:id="rId10"/>
    <p:sldId id="301" r:id="rId11"/>
    <p:sldId id="322" r:id="rId12"/>
    <p:sldId id="297" r:id="rId13"/>
    <p:sldId id="325" r:id="rId14"/>
    <p:sldId id="326" r:id="rId15"/>
    <p:sldId id="308" r:id="rId16"/>
    <p:sldId id="315" r:id="rId17"/>
  </p:sldIdLst>
  <p:sldSz cx="12192000" cy="6858000"/>
  <p:notesSz cx="7104063" cy="10234613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365FD5-6141-4F0C-BCB4-C2520856437C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0800A2-44B6-4B11-B5AA-188DE37857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AA10385-BE8A-4441-902B-7BA35E743516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5D480FBF-FCB3-4345-8D39-FEE75F862F2C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14</a:t>
            </a:fld>
            <a:endParaRPr lang="en-US" altLang="zh-C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9409-C895-4FB0-93CB-C122213AC68C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1619-3612-4D5E-AAED-F9F849E8BB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83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A7BA-8714-469A-A40B-F146D12B2800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976D-BE37-451C-BCD6-7FC0C7095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247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EBCC-43EA-4B83-8D6D-14D05802FC2D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26AB-BE9E-4393-9630-3148E41459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910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332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367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B3AC1B-D43A-4F82-B1C7-18ABCD0FC6C0}" type="datetimeFigureOut">
              <a:rPr lang="zh-CN" altLang="en-US"/>
              <a:pPr>
                <a:defRPr/>
              </a:pPr>
              <a:t>2025/3/17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FC4804-EABE-4E3A-84DA-2215A5310E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5031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FA6136-9C71-4CAA-9442-911F60512FA2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45E10E-2F96-41E6-9958-1BD3AA3433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8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3.Tập</a:t>
            </a:r>
            <a:r>
              <a: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-12588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886325" y="1017588"/>
            <a:ext cx="3031599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alt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>
                <a:latin typeface="Arial-SGK-TV" pitchFamily="2" charset="0"/>
                <a:cs typeface="Arial-SGK-TV" pitchFamily="2" charset="0"/>
              </a:rPr>
              <a:t>khó</a:t>
            </a:r>
            <a:endParaRPr lang="en-US" alt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1833563" y="1755776"/>
            <a:ext cx="946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5635" y="1986608"/>
            <a:ext cx="7951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nguây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nguẩy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            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loay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hoay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trúng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tuyển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              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huân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chương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khoái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chí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                  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buột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miệng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3.Tập</a:t>
            </a:r>
            <a:r>
              <a: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321" y="566530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0686" y="566530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3469" y="112595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20" y="1921564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9590" y="1894577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20" y="330550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2078" y="320371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7425" y="382872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319" y="5219863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4190" y="5032513"/>
            <a:ext cx="67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2320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3.Tập</a:t>
            </a:r>
            <a:r>
              <a: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21" y="566530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320" y="196132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19" y="333354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318" y="5203205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568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-73025" y="631825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572" y="329266"/>
            <a:ext cx="4817659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óng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92300" y="422275"/>
            <a:ext cx="674688" cy="46196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1434" y="2556493"/>
            <a:ext cx="9559894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®­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îc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tuyÓn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61434" y="3906838"/>
            <a:ext cx="9341728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b)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®­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ưîc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gi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÷ l¹i ë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tµi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8663" y="4040188"/>
            <a:ext cx="373062" cy="338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7321" y="566530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9431" y="3214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5360988" y="2071688"/>
            <a:ext cx="55880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7200">
                <a:solidFill>
                  <a:srgbClr val="FF0000"/>
                </a:solidFill>
                <a:latin typeface="UTM Avo" panose="02040603050506020204" pitchFamily="18" charset="0"/>
                <a:ea typeface="仓耳玄三M W05"/>
                <a:cs typeface="Lato Regular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40138" y="0"/>
            <a:ext cx="4489450" cy="7286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3"/>
            <a:ext cx="12133263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4638" y="2613025"/>
            <a:ext cx="3575050" cy="3417888"/>
            <a:chOff x="1776794" y="2690263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776794" y="2690263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7" name="TextBox 7"/>
            <p:cNvSpPr txBox="1">
              <a:spLocks noChangeArrowheads="1"/>
            </p:cNvSpPr>
            <p:nvPr/>
          </p:nvSpPr>
          <p:spPr bwMode="auto">
            <a:xfrm>
              <a:off x="1814966" y="3390516"/>
              <a:ext cx="3767654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VNI-Avo" pitchFamily="2" charset="0"/>
                </a:rPr>
                <a:t>oai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40213" y="2568575"/>
            <a:ext cx="3576637" cy="3417888"/>
            <a:chOff x="-1659452" y="2498634"/>
            <a:chExt cx="4038757" cy="3682896"/>
          </a:xfrm>
        </p:grpSpPr>
        <p:sp>
          <p:nvSpPr>
            <p:cNvPr id="11" name="Oval 10"/>
            <p:cNvSpPr/>
            <p:nvPr/>
          </p:nvSpPr>
          <p:spPr>
            <a:xfrm>
              <a:off x="-1659452" y="2498634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" name="TextBox 11"/>
            <p:cNvSpPr txBox="1">
              <a:spLocks noChangeArrowheads="1"/>
            </p:cNvSpPr>
            <p:nvPr/>
          </p:nvSpPr>
          <p:spPr bwMode="auto">
            <a:xfrm>
              <a:off x="-1292297" y="3247445"/>
              <a:ext cx="3167617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oay</a:t>
              </a:r>
            </a:p>
          </p:txBody>
        </p:sp>
      </p:grp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459163" y="1809750"/>
            <a:ext cx="21531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alt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 136 </a:t>
            </a:r>
            <a:endParaRPr lang="en-US" altLang="en-US" sz="4400" dirty="0">
              <a:latin typeface=".VnAvant" panose="020B7200000000000000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216900" y="2613025"/>
            <a:ext cx="3575050" cy="3417888"/>
            <a:chOff x="1828800" y="2641705"/>
            <a:chExt cx="4038600" cy="3682896"/>
          </a:xfrm>
        </p:grpSpPr>
        <p:sp>
          <p:nvSpPr>
            <p:cNvPr id="14" name="Oval 13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" name="TextBox 7"/>
            <p:cNvSpPr txBox="1">
              <a:spLocks noChangeArrowheads="1"/>
            </p:cNvSpPr>
            <p:nvPr/>
          </p:nvSpPr>
          <p:spPr bwMode="auto">
            <a:xfrm>
              <a:off x="2061742" y="3343074"/>
              <a:ext cx="3767654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uây</a:t>
              </a:r>
              <a:endParaRPr lang="en-US" altLang="en-US" sz="96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-16047" y="-112713"/>
            <a:ext cx="239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alt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Làm</a:t>
            </a:r>
            <a:r>
              <a:rPr lang="en-US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quen</a:t>
            </a:r>
            <a:endParaRPr lang="en-US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062" y="479999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017057" y="1209675"/>
            <a:ext cx="2456519" cy="849036"/>
            <a:chOff x="1975670" y="1315539"/>
            <a:chExt cx="2456612" cy="1024404"/>
          </a:xfrm>
        </p:grpSpPr>
        <p:sp>
          <p:nvSpPr>
            <p:cNvPr id="8" name="Rectangle 7"/>
            <p:cNvSpPr/>
            <p:nvPr/>
          </p:nvSpPr>
          <p:spPr>
            <a:xfrm>
              <a:off x="3158266" y="1315539"/>
              <a:ext cx="1274016" cy="9979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i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5670" y="1332444"/>
              <a:ext cx="1144493" cy="100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26352" y="5292966"/>
            <a:ext cx="3068223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oại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330031"/>
            <a:ext cx="1356140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63" y="4275138"/>
            <a:ext cx="4435475" cy="10207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điện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oại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32688" y="395288"/>
            <a:ext cx="3162300" cy="7953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4250" y="4541838"/>
            <a:ext cx="3609975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4800" dirty="0">
                <a:latin typeface=".VnAvant" panose="020B7200000000000000" pitchFamily="34" charset="0"/>
              </a:rPr>
              <a:t> </a:t>
            </a:r>
            <a:r>
              <a:rPr lang="en-US" sz="4800" dirty="0" err="1">
                <a:latin typeface=".VnAvant" panose="020B7200000000000000" pitchFamily="34" charset="0"/>
              </a:rPr>
              <a:t>x</a:t>
            </a: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9263" y="4372684"/>
            <a:ext cx="44862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oại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31074" y="4497364"/>
            <a:ext cx="36099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61425" y="5366445"/>
            <a:ext cx="214630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8850" y="5370929"/>
            <a:ext cx="1552575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102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1" y="2060817"/>
            <a:ext cx="4698241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8" y="2066788"/>
            <a:ext cx="438943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885825" y="1209675"/>
            <a:ext cx="1093132" cy="8304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462306" y="1223686"/>
            <a:ext cx="2456519" cy="849036"/>
            <a:chOff x="1975670" y="1315539"/>
            <a:chExt cx="2456612" cy="1024404"/>
          </a:xfrm>
        </p:grpSpPr>
        <p:sp>
          <p:nvSpPr>
            <p:cNvPr id="40" name="Rectangle 39"/>
            <p:cNvSpPr/>
            <p:nvPr/>
          </p:nvSpPr>
          <p:spPr>
            <a:xfrm>
              <a:off x="3158266" y="1315539"/>
              <a:ext cx="1274016" cy="9979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75670" y="1332444"/>
              <a:ext cx="1144493" cy="100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7331074" y="1223686"/>
            <a:ext cx="1093132" cy="8304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770" y="1349375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uây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783557" y="2120900"/>
            <a:ext cx="2500208" cy="833438"/>
            <a:chOff x="1876998" y="1535854"/>
            <a:chExt cx="2675937" cy="1005787"/>
          </a:xfrm>
        </p:grpSpPr>
        <p:sp>
          <p:nvSpPr>
            <p:cNvPr id="8" name="Rectangle 7"/>
            <p:cNvSpPr/>
            <p:nvPr/>
          </p:nvSpPr>
          <p:spPr>
            <a:xfrm>
              <a:off x="3223222" y="1535854"/>
              <a:ext cx="1329713" cy="100578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6998" y="1560760"/>
              <a:ext cx="1346224" cy="9617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â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52522" y="4667250"/>
            <a:ext cx="2723391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uấy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0288" y="4667250"/>
            <a:ext cx="1642234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kh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0288" y="3603625"/>
            <a:ext cx="4435475" cy="10207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khuấy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bột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10288" y="3732213"/>
            <a:ext cx="433705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uấy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51" y="207721"/>
            <a:ext cx="5444435" cy="34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655983" y="2141538"/>
            <a:ext cx="1127574" cy="796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7463" y="17463"/>
            <a:ext cx="11996737" cy="1076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3200" dirty="0">
                <a:latin typeface="UTM Avo" panose="02040603050506020204" charset="0"/>
              </a:rPr>
              <a:t>. </a:t>
            </a:r>
            <a:r>
              <a:rPr lang="en-US" sz="3200" dirty="0" err="1">
                <a:latin typeface=".VnAvant" panose="020B7200000000000000" pitchFamily="34" charset="0"/>
              </a:rPr>
              <a:t>Tiếng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nào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có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vần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r>
              <a:rPr lang="en-US" sz="3200" dirty="0">
                <a:latin typeface=".VnAvant" panose="020B7200000000000000" pitchFamily="34" charset="0"/>
              </a:rPr>
              <a:t>? </a:t>
            </a:r>
            <a:r>
              <a:rPr lang="en-US" sz="3200" dirty="0" err="1">
                <a:latin typeface=".VnAvant" panose="020B7200000000000000" pitchFamily="34" charset="0"/>
              </a:rPr>
              <a:t>Tiếng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nào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có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vần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r>
              <a:rPr lang="en-US" sz="3200" dirty="0">
                <a:latin typeface=".VnAvant" panose="020B7200000000000000" pitchFamily="34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 err="1">
                <a:latin typeface=".VnAvant" panose="020B7200000000000000" pitchFamily="34" charset="0"/>
              </a:rPr>
              <a:t>Tiếng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nào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có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vần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uây</a:t>
            </a:r>
            <a:r>
              <a:rPr lang="en-US" sz="3200" dirty="0">
                <a:latin typeface=".VnAvant" panose="020B7200000000000000" pitchFamily="34" charset="0"/>
              </a:rPr>
              <a:t>?</a:t>
            </a:r>
            <a:endParaRPr lang="en-US" sz="3200" dirty="0">
              <a:latin typeface="UTM Avo" panose="0204060305050602020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77350" y="3027363"/>
            <a:ext cx="4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963" y="3060700"/>
            <a:ext cx="300355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quả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xoài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6230144"/>
            <a:ext cx="323850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nguẩy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832850" y="3027363"/>
            <a:ext cx="3117850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797925" y="6151563"/>
            <a:ext cx="3152775" cy="6461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xoáy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30892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862013"/>
            <a:ext cx="31178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97313"/>
            <a:ext cx="33829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897313"/>
            <a:ext cx="3152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346200"/>
            <a:ext cx="2505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9125"/>
            <a:ext cx="2409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875213"/>
            <a:ext cx="2533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3160713" y="3332163"/>
            <a:ext cx="9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46425" y="2459038"/>
            <a:ext cx="1501775" cy="87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374" idx="3"/>
            <a:endCxn id="20" idx="1"/>
          </p:cNvCxnSpPr>
          <p:nvPr/>
        </p:nvCxnSpPr>
        <p:spPr>
          <a:xfrm>
            <a:off x="7091363" y="2212975"/>
            <a:ext cx="1741487" cy="1138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51663" y="4252913"/>
            <a:ext cx="1881187" cy="18986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stCxn id="19" idx="3"/>
          </p:cNvCxnSpPr>
          <p:nvPr/>
        </p:nvCxnSpPr>
        <p:spPr>
          <a:xfrm flipV="1">
            <a:off x="3238500" y="5938044"/>
            <a:ext cx="1474787" cy="5482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/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69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665538"/>
            <a:ext cx="12268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173</Words>
  <Application>Microsoft Office PowerPoint</Application>
  <PresentationFormat>Widescreen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.VnAvant</vt:lpstr>
      <vt:lpstr>Arial</vt:lpstr>
      <vt:lpstr>Arial-SGK-TV</vt:lpstr>
      <vt:lpstr>Calibri</vt:lpstr>
      <vt:lpstr>Calibri Light</vt:lpstr>
      <vt:lpstr>Segoe UI</vt:lpstr>
      <vt:lpstr>Times New Roman</vt:lpstr>
      <vt:lpstr>UTM Avo</vt:lpstr>
      <vt:lpstr>VNI-Avo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3.Tập đọc</vt:lpstr>
      <vt:lpstr>PowerPoint Presentation</vt:lpstr>
      <vt:lpstr>3.Tập đọc</vt:lpstr>
      <vt:lpstr>3.Tập đọc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57</cp:revision>
  <dcterms:created xsi:type="dcterms:W3CDTF">2017-09-16T09:15:00Z</dcterms:created>
  <dcterms:modified xsi:type="dcterms:W3CDTF">2025-03-17T13:57:01Z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