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62" r:id="rId3"/>
    <p:sldId id="258" r:id="rId4"/>
    <p:sldId id="265" r:id="rId5"/>
    <p:sldId id="263" r:id="rId6"/>
    <p:sldId id="264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B54F-3782-487E-955A-7E2F9E9EBB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EE6CC-C6EF-4AA1-9A1E-B0CABDC4EB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6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775A8-83CE-4E6E-90A0-5598C84469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6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D9964-857C-44C1-AA92-AD3F723A47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6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37F0B-23D4-4B4E-BB20-75A139B6A6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7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130D4-965E-45CD-8278-4BB18C5D4B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3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6C7D3-CEEC-43F4-87DD-CC8B9663A6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8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19C92-B97C-4E83-A96C-08562F4398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9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71BE6-822C-414C-ACF9-1B91500AAB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7481C-0699-4B35-B182-520752F6DA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9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65148-3356-4E11-AFBE-94F83078DD6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1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DB9942-8207-4768-8E35-5DAA9E706B8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1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5"/>
          <p:cNvGrpSpPr>
            <a:grpSpLocks/>
          </p:cNvGrpSpPr>
          <p:nvPr/>
        </p:nvGrpSpPr>
        <p:grpSpPr bwMode="auto">
          <a:xfrm rot="-1483798">
            <a:off x="838200" y="752475"/>
            <a:ext cx="609600" cy="533400"/>
            <a:chOff x="4755" y="443"/>
            <a:chExt cx="200" cy="392"/>
          </a:xfrm>
        </p:grpSpPr>
        <p:sp>
          <p:nvSpPr>
            <p:cNvPr id="3103" name="Freeform 6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4" name="Freeform 7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 rot="-3471247">
            <a:off x="-190500" y="419100"/>
            <a:ext cx="1066800" cy="685800"/>
            <a:chOff x="4733" y="799"/>
            <a:chExt cx="388" cy="353"/>
          </a:xfrm>
        </p:grpSpPr>
        <p:sp>
          <p:nvSpPr>
            <p:cNvPr id="3100" name="Freeform 9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1" name="Freeform 10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2" name="Freeform 11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127794" y="935038"/>
            <a:ext cx="558006" cy="1350962"/>
            <a:chOff x="336" y="144"/>
            <a:chExt cx="528" cy="899"/>
          </a:xfrm>
        </p:grpSpPr>
        <p:grpSp>
          <p:nvGrpSpPr>
            <p:cNvPr id="3095" name="Group 14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3097" name="Freeform 15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8" name="Freeform 16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9" name="Freeform 17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1 w 409"/>
                  <a:gd name="T1" fmla="*/ 5 h 658"/>
                  <a:gd name="T2" fmla="*/ 4 w 409"/>
                  <a:gd name="T3" fmla="*/ 30 h 658"/>
                  <a:gd name="T4" fmla="*/ 23 w 409"/>
                  <a:gd name="T5" fmla="*/ 68 h 658"/>
                  <a:gd name="T6" fmla="*/ 25 w 409"/>
                  <a:gd name="T7" fmla="*/ 72 h 658"/>
                  <a:gd name="T8" fmla="*/ 11 w 409"/>
                  <a:gd name="T9" fmla="*/ 11 h 658"/>
                  <a:gd name="T10" fmla="*/ 1 w 409"/>
                  <a:gd name="T11" fmla="*/ 5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96" name="Freeform 18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80" name="Oval 19"/>
          <p:cNvSpPr>
            <a:spLocks noChangeArrowheads="1"/>
          </p:cNvSpPr>
          <p:nvPr/>
        </p:nvSpPr>
        <p:spPr bwMode="auto">
          <a:xfrm>
            <a:off x="6858000" y="3810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Freeform 20"/>
          <p:cNvSpPr>
            <a:spLocks/>
          </p:cNvSpPr>
          <p:nvPr/>
        </p:nvSpPr>
        <p:spPr bwMode="auto">
          <a:xfrm>
            <a:off x="6934200" y="1371600"/>
            <a:ext cx="1600200" cy="304800"/>
          </a:xfrm>
          <a:custGeom>
            <a:avLst/>
            <a:gdLst>
              <a:gd name="T0" fmla="*/ 10080626 w 2016"/>
              <a:gd name="T1" fmla="*/ 36358789 h 1472"/>
              <a:gd name="T2" fmla="*/ 131048143 w 2016"/>
              <a:gd name="T3" fmla="*/ 13720350 h 1472"/>
              <a:gd name="T4" fmla="*/ 372983134 w 2016"/>
              <a:gd name="T5" fmla="*/ 9604306 h 1472"/>
              <a:gd name="T6" fmla="*/ 524192571 w 2016"/>
              <a:gd name="T7" fmla="*/ 15778371 h 1472"/>
              <a:gd name="T8" fmla="*/ 524192571 w 2016"/>
              <a:gd name="T9" fmla="*/ 3430036 h 1472"/>
              <a:gd name="T10" fmla="*/ 675401910 w 2016"/>
              <a:gd name="T11" fmla="*/ 1372014 h 1472"/>
              <a:gd name="T12" fmla="*/ 826611248 w 2016"/>
              <a:gd name="T13" fmla="*/ 11662327 h 1472"/>
              <a:gd name="T14" fmla="*/ 947578917 w 2016"/>
              <a:gd name="T15" fmla="*/ 7546078 h 1472"/>
              <a:gd name="T16" fmla="*/ 1249997594 w 2016"/>
              <a:gd name="T17" fmla="*/ 17836391 h 1472"/>
              <a:gd name="T18" fmla="*/ 1068546388 w 2016"/>
              <a:gd name="T19" fmla="*/ 40475038 h 1472"/>
              <a:gd name="T20" fmla="*/ 1219755726 w 2016"/>
              <a:gd name="T21" fmla="*/ 54881194 h 1472"/>
              <a:gd name="T22" fmla="*/ 887095182 w 2016"/>
              <a:gd name="T23" fmla="*/ 63113483 h 1472"/>
              <a:gd name="T24" fmla="*/ 614918175 w 2016"/>
              <a:gd name="T25" fmla="*/ 54881194 h 1472"/>
              <a:gd name="T26" fmla="*/ 372983134 w 2016"/>
              <a:gd name="T27" fmla="*/ 38416810 h 1472"/>
              <a:gd name="T28" fmla="*/ 70564383 w 2016"/>
              <a:gd name="T29" fmla="*/ 40475038 h 1472"/>
              <a:gd name="T30" fmla="*/ 10080626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Freeform 21"/>
          <p:cNvSpPr>
            <a:spLocks/>
          </p:cNvSpPr>
          <p:nvPr/>
        </p:nvSpPr>
        <p:spPr bwMode="auto">
          <a:xfrm>
            <a:off x="5867400" y="1143000"/>
            <a:ext cx="990600" cy="304800"/>
          </a:xfrm>
          <a:custGeom>
            <a:avLst/>
            <a:gdLst>
              <a:gd name="T0" fmla="*/ 3863143 w 2016"/>
              <a:gd name="T1" fmla="*/ 36358789 h 1472"/>
              <a:gd name="T2" fmla="*/ 50220377 w 2016"/>
              <a:gd name="T3" fmla="*/ 13720350 h 1472"/>
              <a:gd name="T4" fmla="*/ 142934860 w 2016"/>
              <a:gd name="T5" fmla="*/ 9604306 h 1472"/>
              <a:gd name="T6" fmla="*/ 200881015 w 2016"/>
              <a:gd name="T7" fmla="*/ 15778371 h 1472"/>
              <a:gd name="T8" fmla="*/ 200881015 w 2016"/>
              <a:gd name="T9" fmla="*/ 3430036 h 1472"/>
              <a:gd name="T10" fmla="*/ 258827723 w 2016"/>
              <a:gd name="T11" fmla="*/ 1372014 h 1472"/>
              <a:gd name="T12" fmla="*/ 316773878 w 2016"/>
              <a:gd name="T13" fmla="*/ 11662327 h 1472"/>
              <a:gd name="T14" fmla="*/ 363131097 w 2016"/>
              <a:gd name="T15" fmla="*/ 7546078 h 1472"/>
              <a:gd name="T16" fmla="*/ 479023898 w 2016"/>
              <a:gd name="T17" fmla="*/ 17836391 h 1472"/>
              <a:gd name="T18" fmla="*/ 409488316 w 2016"/>
              <a:gd name="T19" fmla="*/ 40475038 h 1472"/>
              <a:gd name="T20" fmla="*/ 467434471 w 2016"/>
              <a:gd name="T21" fmla="*/ 54881194 h 1472"/>
              <a:gd name="T22" fmla="*/ 339952733 w 2016"/>
              <a:gd name="T23" fmla="*/ 63113483 h 1472"/>
              <a:gd name="T24" fmla="*/ 235648807 w 2016"/>
              <a:gd name="T25" fmla="*/ 54881194 h 1472"/>
              <a:gd name="T26" fmla="*/ 142934860 w 2016"/>
              <a:gd name="T27" fmla="*/ 38416810 h 1472"/>
              <a:gd name="T28" fmla="*/ 27041514 w 2016"/>
              <a:gd name="T29" fmla="*/ 40475038 h 1472"/>
              <a:gd name="T30" fmla="*/ 3863143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3" name="Picture 22" descr="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 Box 24"/>
          <p:cNvSpPr txBox="1">
            <a:spLocks noChangeArrowheads="1"/>
          </p:cNvSpPr>
          <p:nvPr/>
        </p:nvSpPr>
        <p:spPr bwMode="auto">
          <a:xfrm>
            <a:off x="269081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6" name="Text Box 25"/>
          <p:cNvSpPr txBox="1">
            <a:spLocks noChangeArrowheads="1"/>
          </p:cNvSpPr>
          <p:nvPr/>
        </p:nvSpPr>
        <p:spPr bwMode="auto">
          <a:xfrm>
            <a:off x="3182938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7" name="Text Box 26"/>
          <p:cNvSpPr txBox="1">
            <a:spLocks noChangeArrowheads="1"/>
          </p:cNvSpPr>
          <p:nvPr/>
        </p:nvSpPr>
        <p:spPr bwMode="auto">
          <a:xfrm>
            <a:off x="367506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8" name="Text Box 27"/>
          <p:cNvSpPr txBox="1">
            <a:spLocks noChangeArrowheads="1"/>
          </p:cNvSpPr>
          <p:nvPr/>
        </p:nvSpPr>
        <p:spPr bwMode="auto">
          <a:xfrm>
            <a:off x="4167188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9" name="Text Box 28"/>
          <p:cNvSpPr txBox="1">
            <a:spLocks noChangeArrowheads="1"/>
          </p:cNvSpPr>
          <p:nvPr/>
        </p:nvSpPr>
        <p:spPr bwMode="auto">
          <a:xfrm>
            <a:off x="4659313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0" name="Text Box 29"/>
          <p:cNvSpPr txBox="1">
            <a:spLocks noChangeArrowheads="1"/>
          </p:cNvSpPr>
          <p:nvPr/>
        </p:nvSpPr>
        <p:spPr bwMode="auto">
          <a:xfrm>
            <a:off x="5222875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1" name="Text Box 30"/>
          <p:cNvSpPr txBox="1">
            <a:spLocks noChangeArrowheads="1"/>
          </p:cNvSpPr>
          <p:nvPr/>
        </p:nvSpPr>
        <p:spPr bwMode="auto">
          <a:xfrm>
            <a:off x="5562600" y="20574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2" name="WordArt 31"/>
          <p:cNvSpPr>
            <a:spLocks noChangeArrowheads="1" noChangeShapeType="1" noTextEdit="1"/>
          </p:cNvSpPr>
          <p:nvPr/>
        </p:nvSpPr>
        <p:spPr bwMode="auto">
          <a:xfrm>
            <a:off x="1716881" y="2521527"/>
            <a:ext cx="5943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:rPr>
              <a:t>HOẠT ĐỘNG TRẢI NGHIỆM LỚP 1 </a:t>
            </a:r>
          </a:p>
        </p:txBody>
      </p:sp>
      <p:sp>
        <p:nvSpPr>
          <p:cNvPr id="3093" name="Text Box 36"/>
          <p:cNvSpPr txBox="1">
            <a:spLocks noChangeArrowheads="1"/>
          </p:cNvSpPr>
          <p:nvPr/>
        </p:nvSpPr>
        <p:spPr bwMode="auto">
          <a:xfrm>
            <a:off x="1352550" y="5897563"/>
            <a:ext cx="67833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66" tIns="32633" rIns="65266" bIns="326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Người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thực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hiện</a:t>
            </a:r>
            <a:r>
              <a:rPr lang="en-US" sz="2800" b="1" dirty="0">
                <a:solidFill>
                  <a:srgbClr val="000000"/>
                </a:solidFill>
              </a:rPr>
              <a:t>: …………………….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3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676400"/>
          </a:xfrm>
          <a:prstGeom prst="cloudCallout">
            <a:avLst>
              <a:gd name="adj1" fmla="val -45236"/>
              <a:gd name="adj2" fmla="val 101833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17: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2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415_20200527100825_shs-hoat-dong-trai-nghiem-1-co-wm_tc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1"/>
            <a:ext cx="9220200" cy="100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057400"/>
            <a:ext cx="9220200" cy="205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858000"/>
            <a:ext cx="9220200" cy="1295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dmin\Desktop\415_20200527100825_shs-hoat-dong-trai-nghiem-1-co-wm_tc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905001"/>
            <a:ext cx="9220200" cy="100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33400" y="1066800"/>
            <a:ext cx="7543800" cy="175260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2954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676400"/>
            <a:ext cx="10972800" cy="154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-695325" y="-838200"/>
            <a:ext cx="11658600" cy="1066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-533400" y="6477000"/>
            <a:ext cx="10782300" cy="5410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09600" y="4724400"/>
            <a:ext cx="9296400" cy="2743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-457200" y="5486400"/>
            <a:ext cx="9982200" cy="3048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2877800"/>
            <a:ext cx="10896600" cy="2590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-533400" y="-762000"/>
            <a:ext cx="9982200" cy="1143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Up Ribbon 6"/>
          <p:cNvSpPr/>
          <p:nvPr/>
        </p:nvSpPr>
        <p:spPr>
          <a:xfrm>
            <a:off x="457200" y="1600200"/>
            <a:ext cx="8001000" cy="1981200"/>
          </a:xfrm>
          <a:prstGeom prst="ellipseRibbon2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20574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Hoạt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4: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thiện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kính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trọng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những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người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xóm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28675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 rot="-1483798">
            <a:off x="838200" y="752475"/>
            <a:ext cx="609600" cy="533400"/>
            <a:chOff x="4755" y="443"/>
            <a:chExt cx="200" cy="392"/>
          </a:xfrm>
        </p:grpSpPr>
        <p:sp>
          <p:nvSpPr>
            <p:cNvPr id="12319" name="Freeform 5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0" name="Freeform 6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293" name="Group 7"/>
          <p:cNvGrpSpPr>
            <a:grpSpLocks/>
          </p:cNvGrpSpPr>
          <p:nvPr/>
        </p:nvGrpSpPr>
        <p:grpSpPr bwMode="auto">
          <a:xfrm rot="-3471247">
            <a:off x="-190500" y="419100"/>
            <a:ext cx="1066800" cy="685800"/>
            <a:chOff x="4733" y="799"/>
            <a:chExt cx="388" cy="353"/>
          </a:xfrm>
        </p:grpSpPr>
        <p:sp>
          <p:nvSpPr>
            <p:cNvPr id="12316" name="Freeform 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7" name="Freeform 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8" name="Freeform 1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294" name="Picture 11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28675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up 12"/>
          <p:cNvGrpSpPr>
            <a:grpSpLocks/>
          </p:cNvGrpSpPr>
          <p:nvPr/>
        </p:nvGrpSpPr>
        <p:grpSpPr bwMode="auto">
          <a:xfrm>
            <a:off x="0" y="935038"/>
            <a:ext cx="685800" cy="1501446"/>
            <a:chOff x="336" y="144"/>
            <a:chExt cx="528" cy="899"/>
          </a:xfrm>
        </p:grpSpPr>
        <p:grpSp>
          <p:nvGrpSpPr>
            <p:cNvPr id="12311" name="Group 13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12313" name="Freeform 14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4" name="Freeform 15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5" name="Freeform 16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1 w 409"/>
                  <a:gd name="T1" fmla="*/ 5 h 658"/>
                  <a:gd name="T2" fmla="*/ 4 w 409"/>
                  <a:gd name="T3" fmla="*/ 30 h 658"/>
                  <a:gd name="T4" fmla="*/ 23 w 409"/>
                  <a:gd name="T5" fmla="*/ 68 h 658"/>
                  <a:gd name="T6" fmla="*/ 25 w 409"/>
                  <a:gd name="T7" fmla="*/ 72 h 658"/>
                  <a:gd name="T8" fmla="*/ 11 w 409"/>
                  <a:gd name="T9" fmla="*/ 11 h 658"/>
                  <a:gd name="T10" fmla="*/ 1 w 409"/>
                  <a:gd name="T11" fmla="*/ 5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12" name="Freeform 17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296" name="Oval 18"/>
          <p:cNvSpPr>
            <a:spLocks noChangeArrowheads="1"/>
          </p:cNvSpPr>
          <p:nvPr/>
        </p:nvSpPr>
        <p:spPr bwMode="auto">
          <a:xfrm>
            <a:off x="6858000" y="3810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7" name="Freeform 19"/>
          <p:cNvSpPr>
            <a:spLocks/>
          </p:cNvSpPr>
          <p:nvPr/>
        </p:nvSpPr>
        <p:spPr bwMode="auto">
          <a:xfrm>
            <a:off x="6934200" y="1371600"/>
            <a:ext cx="1600200" cy="304800"/>
          </a:xfrm>
          <a:custGeom>
            <a:avLst/>
            <a:gdLst>
              <a:gd name="T0" fmla="*/ 10080626 w 2016"/>
              <a:gd name="T1" fmla="*/ 36358789 h 1472"/>
              <a:gd name="T2" fmla="*/ 131048143 w 2016"/>
              <a:gd name="T3" fmla="*/ 13720350 h 1472"/>
              <a:gd name="T4" fmla="*/ 372983134 w 2016"/>
              <a:gd name="T5" fmla="*/ 9604306 h 1472"/>
              <a:gd name="T6" fmla="*/ 524192571 w 2016"/>
              <a:gd name="T7" fmla="*/ 15778371 h 1472"/>
              <a:gd name="T8" fmla="*/ 524192571 w 2016"/>
              <a:gd name="T9" fmla="*/ 3430036 h 1472"/>
              <a:gd name="T10" fmla="*/ 675401910 w 2016"/>
              <a:gd name="T11" fmla="*/ 1372014 h 1472"/>
              <a:gd name="T12" fmla="*/ 826611248 w 2016"/>
              <a:gd name="T13" fmla="*/ 11662327 h 1472"/>
              <a:gd name="T14" fmla="*/ 947578917 w 2016"/>
              <a:gd name="T15" fmla="*/ 7546078 h 1472"/>
              <a:gd name="T16" fmla="*/ 1249997594 w 2016"/>
              <a:gd name="T17" fmla="*/ 17836391 h 1472"/>
              <a:gd name="T18" fmla="*/ 1068546388 w 2016"/>
              <a:gd name="T19" fmla="*/ 40475038 h 1472"/>
              <a:gd name="T20" fmla="*/ 1219755726 w 2016"/>
              <a:gd name="T21" fmla="*/ 54881194 h 1472"/>
              <a:gd name="T22" fmla="*/ 887095182 w 2016"/>
              <a:gd name="T23" fmla="*/ 63113483 h 1472"/>
              <a:gd name="T24" fmla="*/ 614918175 w 2016"/>
              <a:gd name="T25" fmla="*/ 54881194 h 1472"/>
              <a:gd name="T26" fmla="*/ 372983134 w 2016"/>
              <a:gd name="T27" fmla="*/ 38416810 h 1472"/>
              <a:gd name="T28" fmla="*/ 70564383 w 2016"/>
              <a:gd name="T29" fmla="*/ 40475038 h 1472"/>
              <a:gd name="T30" fmla="*/ 10080626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8" name="Freeform 20"/>
          <p:cNvSpPr>
            <a:spLocks/>
          </p:cNvSpPr>
          <p:nvPr/>
        </p:nvSpPr>
        <p:spPr bwMode="auto">
          <a:xfrm>
            <a:off x="5867400" y="1143000"/>
            <a:ext cx="990600" cy="304800"/>
          </a:xfrm>
          <a:custGeom>
            <a:avLst/>
            <a:gdLst>
              <a:gd name="T0" fmla="*/ 3863143 w 2016"/>
              <a:gd name="T1" fmla="*/ 36358789 h 1472"/>
              <a:gd name="T2" fmla="*/ 50220377 w 2016"/>
              <a:gd name="T3" fmla="*/ 13720350 h 1472"/>
              <a:gd name="T4" fmla="*/ 142934860 w 2016"/>
              <a:gd name="T5" fmla="*/ 9604306 h 1472"/>
              <a:gd name="T6" fmla="*/ 200881015 w 2016"/>
              <a:gd name="T7" fmla="*/ 15778371 h 1472"/>
              <a:gd name="T8" fmla="*/ 200881015 w 2016"/>
              <a:gd name="T9" fmla="*/ 3430036 h 1472"/>
              <a:gd name="T10" fmla="*/ 258827723 w 2016"/>
              <a:gd name="T11" fmla="*/ 1372014 h 1472"/>
              <a:gd name="T12" fmla="*/ 316773878 w 2016"/>
              <a:gd name="T13" fmla="*/ 11662327 h 1472"/>
              <a:gd name="T14" fmla="*/ 363131097 w 2016"/>
              <a:gd name="T15" fmla="*/ 7546078 h 1472"/>
              <a:gd name="T16" fmla="*/ 479023898 w 2016"/>
              <a:gd name="T17" fmla="*/ 17836391 h 1472"/>
              <a:gd name="T18" fmla="*/ 409488316 w 2016"/>
              <a:gd name="T19" fmla="*/ 40475038 h 1472"/>
              <a:gd name="T20" fmla="*/ 467434471 w 2016"/>
              <a:gd name="T21" fmla="*/ 54881194 h 1472"/>
              <a:gd name="T22" fmla="*/ 339952733 w 2016"/>
              <a:gd name="T23" fmla="*/ 63113483 h 1472"/>
              <a:gd name="T24" fmla="*/ 235648807 w 2016"/>
              <a:gd name="T25" fmla="*/ 54881194 h 1472"/>
              <a:gd name="T26" fmla="*/ 142934860 w 2016"/>
              <a:gd name="T27" fmla="*/ 38416810 h 1472"/>
              <a:gd name="T28" fmla="*/ 27041514 w 2016"/>
              <a:gd name="T29" fmla="*/ 40475038 h 1472"/>
              <a:gd name="T30" fmla="*/ 3863143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9" name="Picture 21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WordArt 22"/>
          <p:cNvSpPr>
            <a:spLocks noChangeArrowheads="1" noChangeShapeType="1" noTextEdit="1"/>
          </p:cNvSpPr>
          <p:nvPr/>
        </p:nvSpPr>
        <p:spPr bwMode="auto">
          <a:xfrm>
            <a:off x="2743200" y="393700"/>
            <a:ext cx="381635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163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TRƯỜNG TIỂU HỌC </a:t>
            </a:r>
            <a:r>
              <a:rPr lang="en-US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………..</a:t>
            </a:r>
          </a:p>
        </p:txBody>
      </p:sp>
      <p:sp>
        <p:nvSpPr>
          <p:cNvPr id="12301" name="Text Box 23"/>
          <p:cNvSpPr txBox="1">
            <a:spLocks noChangeArrowheads="1"/>
          </p:cNvSpPr>
          <p:nvPr/>
        </p:nvSpPr>
        <p:spPr bwMode="auto">
          <a:xfrm>
            <a:off x="269081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2" name="Text Box 24"/>
          <p:cNvSpPr txBox="1">
            <a:spLocks noChangeArrowheads="1"/>
          </p:cNvSpPr>
          <p:nvPr/>
        </p:nvSpPr>
        <p:spPr bwMode="auto">
          <a:xfrm>
            <a:off x="3182938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3" name="Text Box 25"/>
          <p:cNvSpPr txBox="1">
            <a:spLocks noChangeArrowheads="1"/>
          </p:cNvSpPr>
          <p:nvPr/>
        </p:nvSpPr>
        <p:spPr bwMode="auto">
          <a:xfrm>
            <a:off x="367506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4" name="Text Box 26"/>
          <p:cNvSpPr txBox="1">
            <a:spLocks noChangeArrowheads="1"/>
          </p:cNvSpPr>
          <p:nvPr/>
        </p:nvSpPr>
        <p:spPr bwMode="auto">
          <a:xfrm>
            <a:off x="4167188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5" name="Text Box 27"/>
          <p:cNvSpPr txBox="1">
            <a:spLocks noChangeArrowheads="1"/>
          </p:cNvSpPr>
          <p:nvPr/>
        </p:nvSpPr>
        <p:spPr bwMode="auto">
          <a:xfrm>
            <a:off x="4659313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6" name="Text Box 28"/>
          <p:cNvSpPr txBox="1">
            <a:spLocks noChangeArrowheads="1"/>
          </p:cNvSpPr>
          <p:nvPr/>
        </p:nvSpPr>
        <p:spPr bwMode="auto">
          <a:xfrm>
            <a:off x="5222875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7" name="Text Box 29"/>
          <p:cNvSpPr txBox="1">
            <a:spLocks noChangeArrowheads="1"/>
          </p:cNvSpPr>
          <p:nvPr/>
        </p:nvSpPr>
        <p:spPr bwMode="auto">
          <a:xfrm>
            <a:off x="5715000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8" name="Text Box 31"/>
          <p:cNvSpPr txBox="1">
            <a:spLocks noChangeArrowheads="1"/>
          </p:cNvSpPr>
          <p:nvPr/>
        </p:nvSpPr>
        <p:spPr bwMode="auto">
          <a:xfrm>
            <a:off x="1352550" y="5897563"/>
            <a:ext cx="67833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66" tIns="32633" rIns="65266" bIns="326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Người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thực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hiện</a:t>
            </a:r>
            <a:r>
              <a:rPr lang="en-US" sz="2800" b="1" dirty="0">
                <a:solidFill>
                  <a:srgbClr val="000000"/>
                </a:solidFill>
              </a:rPr>
              <a:t>: …………………..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363" y="3962400"/>
            <a:ext cx="8910637" cy="192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CHÚC CÁC CÔ GIÁO MẠNH KHỎE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CHÚC CÁC EM CHĂM NGOAN, HỌC GIỎI!</a:t>
            </a:r>
          </a:p>
        </p:txBody>
      </p:sp>
      <p:pic>
        <p:nvPicPr>
          <p:cNvPr id="12310" name="Picture 33" descr="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496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67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85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.VnTime</vt:lpstr>
      <vt:lpstr>Arial</vt:lpstr>
      <vt:lpstr>Calibri</vt:lpstr>
      <vt:lpstr>Tahoma</vt:lpstr>
      <vt:lpstr>Times New Roman</vt:lpstr>
      <vt:lpstr>Office Theme</vt:lpstr>
      <vt:lpstr>PowerPoint Presentation</vt:lpstr>
      <vt:lpstr>Bài 17: Hàng xóm nhà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48</cp:revision>
  <dcterms:created xsi:type="dcterms:W3CDTF">2020-08-29T12:32:57Z</dcterms:created>
  <dcterms:modified xsi:type="dcterms:W3CDTF">2025-03-17T14:15:25Z</dcterms:modified>
</cp:coreProperties>
</file>