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7" r:id="rId2"/>
    <p:sldId id="274" r:id="rId3"/>
    <p:sldId id="262" r:id="rId4"/>
    <p:sldId id="260" r:id="rId5"/>
    <p:sldId id="275" r:id="rId6"/>
    <p:sldId id="257" r:id="rId7"/>
    <p:sldId id="276" r:id="rId8"/>
    <p:sldId id="278" r:id="rId9"/>
    <p:sldId id="282" r:id="rId10"/>
    <p:sldId id="268" r:id="rId11"/>
    <p:sldId id="281" r:id="rId12"/>
    <p:sldId id="280" r:id="rId13"/>
    <p:sldId id="267" r:id="rId14"/>
    <p:sldId id="271" r:id="rId15"/>
    <p:sldId id="279" r:id="rId16"/>
    <p:sldId id="25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B770CB-E3AC-49C1-ACE4-A6EBE1411F80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7709"/>
            <a:ext cx="9753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5240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Chµo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mõng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quý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thÇy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c« </a:t>
            </a:r>
          </a:p>
          <a:p>
            <a:pPr algn="ctr"/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vÒ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dù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giê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th¨m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</a:t>
            </a:r>
            <a:r>
              <a:rPr lang="en-US" sz="4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líp</a:t>
            </a:r>
            <a:r>
              <a:rPr 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.VnAvant" panose="020B7200000000000000" pitchFamily="34" charset="0"/>
              </a:rPr>
              <a:t> 1C</a:t>
            </a:r>
            <a:endParaRPr lang="en-US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5964" y="52578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Viªn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NguyÔn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ThÞ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Lý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0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14400" y="533400"/>
            <a:ext cx="7543800" cy="5181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45720" indent="0" algn="ctr"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cơ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marL="4572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Nhìn</a:t>
            </a:r>
            <a:r>
              <a:rPr lang="en-US" sz="3600" b="1" dirty="0" smtClean="0">
                <a:solidFill>
                  <a:srgbClr val="FF0000"/>
                </a:solidFill>
              </a:rPr>
              <a:t>  - </a:t>
            </a:r>
            <a:r>
              <a:rPr lang="en-US" sz="3600" b="1" dirty="0" err="1" smtClean="0">
                <a:solidFill>
                  <a:srgbClr val="FF0000"/>
                </a:solidFill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Thính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Ngửi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K</a:t>
            </a:r>
            <a:r>
              <a:rPr lang="en-US" sz="3600" b="1" dirty="0" err="1" smtClean="0">
                <a:solidFill>
                  <a:srgbClr val="FF0000"/>
                </a:solidFill>
              </a:rPr>
              <a:t>hứu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Nếm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Vị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Sờ</a:t>
            </a:r>
            <a:r>
              <a:rPr lang="en-US" sz="3600" b="1" dirty="0" smtClean="0">
                <a:solidFill>
                  <a:srgbClr val="FF0000"/>
                </a:solidFill>
              </a:rPr>
              <a:t>    - </a:t>
            </a:r>
            <a:r>
              <a:rPr lang="en-US" sz="3600" b="1" dirty="0" err="1" smtClean="0">
                <a:solidFill>
                  <a:srgbClr val="FF0000"/>
                </a:solidFill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1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991600" cy="337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50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229600" cy="120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762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323475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NHANH - ĐÁP NHANH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3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47800" y="1883405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</a:rPr>
              <a:t>Nh×n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3667780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Nghe</a:t>
            </a:r>
            <a:endParaRPr lang="en-US" sz="28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0482" y="2654151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</a:rPr>
              <a:t>Ngöi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900" y="4777571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</a:rPr>
              <a:t>NÕm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5868722"/>
            <a:ext cx="1295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</a:rPr>
              <a:t>Sê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933" t="13773" r="72533" b="4934"/>
          <a:stretch/>
        </p:blipFill>
        <p:spPr bwMode="auto">
          <a:xfrm>
            <a:off x="5410200" y="1644654"/>
            <a:ext cx="1633105" cy="47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2819400" y="1883405"/>
            <a:ext cx="2781300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</p:cNvCxnSpPr>
          <p:nvPr/>
        </p:nvCxnSpPr>
        <p:spPr>
          <a:xfrm>
            <a:off x="2802082" y="2915761"/>
            <a:ext cx="2989118" cy="1861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3"/>
          </p:cNvCxnSpPr>
          <p:nvPr/>
        </p:nvCxnSpPr>
        <p:spPr>
          <a:xfrm>
            <a:off x="2857500" y="3929390"/>
            <a:ext cx="2933700" cy="1709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50573" y="3138610"/>
            <a:ext cx="2933700" cy="1861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857500" y="4119328"/>
            <a:ext cx="3086100" cy="193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62" y="44446"/>
            <a:ext cx="80041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97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528"/>
          <a:stretch/>
        </p:blipFill>
        <p:spPr bwMode="auto">
          <a:xfrm>
            <a:off x="-533400" y="-457200"/>
            <a:ext cx="98298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73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11" t="22169" r="50665" b="61917"/>
          <a:stretch/>
        </p:blipFill>
        <p:spPr bwMode="auto">
          <a:xfrm>
            <a:off x="0" y="15768"/>
            <a:ext cx="3810000" cy="247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4564" y="1900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Bằng</a:t>
            </a:r>
            <a:r>
              <a:rPr lang="en-US" sz="2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tai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12" t="17457" r="8930" b="66081"/>
          <a:stretch/>
        </p:blipFill>
        <p:spPr bwMode="auto">
          <a:xfrm>
            <a:off x="4191001" y="18631"/>
            <a:ext cx="3609106" cy="234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0" y="166970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m¾t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26" t="41525" r="52306" b="43991"/>
          <a:stretch/>
        </p:blipFill>
        <p:spPr bwMode="auto">
          <a:xfrm>
            <a:off x="381000" y="2401416"/>
            <a:ext cx="3269673" cy="216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6018" y="3962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57" t="56996" r="51977" b="21528"/>
          <a:stretch/>
        </p:blipFill>
        <p:spPr bwMode="auto">
          <a:xfrm>
            <a:off x="4073235" y="2316612"/>
            <a:ext cx="3726872" cy="24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02" t="44585" r="10147" b="37431"/>
          <a:stretch/>
        </p:blipFill>
        <p:spPr bwMode="auto">
          <a:xfrm>
            <a:off x="2628901" y="4564935"/>
            <a:ext cx="3124200" cy="21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0" y="3586517"/>
            <a:ext cx="165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da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8424" y="532953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3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mòi</a:t>
            </a:r>
            <a:endParaRPr lang="en-US" sz="23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2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272"/>
          <a:stretch/>
        </p:blipFill>
        <p:spPr bwMode="auto">
          <a:xfrm>
            <a:off x="-152400" y="914400"/>
            <a:ext cx="9606273" cy="352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31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272"/>
          <a:stretch/>
        </p:blipFill>
        <p:spPr bwMode="auto">
          <a:xfrm>
            <a:off x="-1790700" y="8302170"/>
            <a:ext cx="12725400" cy="406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423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78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536593"/>
            <a:ext cx="4739963" cy="47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prstClr val="black"/>
                </a:solidFill>
                <a:latin typeface="HP001 4 hàng" pitchFamily="34" charset="-93"/>
              </a:rPr>
              <a:t>Tự</a:t>
            </a:r>
            <a:r>
              <a:rPr lang="en-US" sz="2400" b="1" u="sng" dirty="0" smtClean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HP001 4 hàng" pitchFamily="34" charset="-93"/>
              </a:rPr>
              <a:t>nhiên</a:t>
            </a:r>
            <a:r>
              <a:rPr lang="en-US" sz="2400" b="1" u="sng" dirty="0" smtClean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HP001 4 hàng" pitchFamily="34" charset="-93"/>
              </a:rPr>
              <a:t>xã</a:t>
            </a:r>
            <a:r>
              <a:rPr lang="en-US" sz="2400" b="1" u="sng" dirty="0" smtClean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HP001 4 hàng" pitchFamily="34" charset="-93"/>
              </a:rPr>
              <a:t>hội</a:t>
            </a:r>
            <a:endParaRPr lang="en-US" sz="2400" b="1" u="sng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564" y="116762"/>
            <a:ext cx="9185564" cy="674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236" y="2856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HP001 4 hàng" pitchFamily="34" charset="-93"/>
              </a:rPr>
              <a:t>Thứ</a:t>
            </a:r>
            <a:r>
              <a:rPr lang="en-US" sz="2000" b="1" dirty="0" smtClean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HP001 4 hàng" pitchFamily="34" charset="-93"/>
              </a:rPr>
              <a:t>sáu</a:t>
            </a:r>
            <a:r>
              <a:rPr lang="en-US" sz="2000" b="1" dirty="0" smtClean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HP001 4 hàng" pitchFamily="34" charset="-93"/>
              </a:rPr>
              <a:t>ngày</a:t>
            </a:r>
            <a:r>
              <a:rPr lang="en-US" sz="2000" b="1" dirty="0" smtClean="0">
                <a:solidFill>
                  <a:prstClr val="black"/>
                </a:solidFill>
                <a:latin typeface="HP001 4 hàng" pitchFamily="34" charset="-93"/>
              </a:rPr>
              <a:t> 12 </a:t>
            </a:r>
            <a:r>
              <a:rPr lang="en-US" sz="2000" b="1" dirty="0" err="1" smtClean="0">
                <a:solidFill>
                  <a:prstClr val="black"/>
                </a:solidFill>
                <a:latin typeface="HP001 4 hàng" pitchFamily="34" charset="-93"/>
              </a:rPr>
              <a:t>tháng</a:t>
            </a:r>
            <a:r>
              <a:rPr lang="en-US" sz="2000" b="1" dirty="0" smtClean="0">
                <a:solidFill>
                  <a:prstClr val="black"/>
                </a:solidFill>
                <a:latin typeface="HP001 4 hàng" pitchFamily="34" charset="-93"/>
              </a:rPr>
              <a:t> 3 </a:t>
            </a:r>
            <a:r>
              <a:rPr lang="en-US" sz="2000" b="1" dirty="0" err="1" smtClean="0">
                <a:solidFill>
                  <a:prstClr val="black"/>
                </a:solidFill>
                <a:latin typeface="HP001 4 hàng" pitchFamily="34" charset="-93"/>
              </a:rPr>
              <a:t>năm</a:t>
            </a:r>
            <a:r>
              <a:rPr lang="en-US" sz="2000" b="1" dirty="0" smtClean="0">
                <a:solidFill>
                  <a:prstClr val="black"/>
                </a:solidFill>
                <a:latin typeface="HP001 4 hàng" pitchFamily="34" charset="-93"/>
              </a:rPr>
              <a:t> 2021</a:t>
            </a:r>
            <a:endParaRPr lang="en-US" sz="2000" b="1" dirty="0">
              <a:solidFill>
                <a:prstClr val="black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2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HP001 4 hàng" pitchFamily="34" charset="-93"/>
              </a:rPr>
              <a:t>Thứ</a:t>
            </a:r>
            <a:r>
              <a:rPr lang="en-US" sz="2000" b="1" dirty="0" smtClean="0">
                <a:latin typeface="HP001 4 hàng" pitchFamily="34" charset="-93"/>
              </a:rPr>
              <a:t> </a:t>
            </a:r>
            <a:r>
              <a:rPr lang="en-US" sz="2000" b="1" dirty="0" err="1" smtClean="0">
                <a:latin typeface="HP001 4 hàng" pitchFamily="34" charset="-93"/>
              </a:rPr>
              <a:t>sáu</a:t>
            </a:r>
            <a:r>
              <a:rPr lang="en-US" sz="2000" b="1" dirty="0" smtClean="0">
                <a:latin typeface="HP001 4 hàng" pitchFamily="34" charset="-93"/>
              </a:rPr>
              <a:t> </a:t>
            </a:r>
            <a:r>
              <a:rPr lang="en-US" sz="2000" b="1" dirty="0" err="1" smtClean="0">
                <a:latin typeface="HP001 4 hàng" pitchFamily="34" charset="-93"/>
              </a:rPr>
              <a:t>ngày</a:t>
            </a:r>
            <a:r>
              <a:rPr lang="en-US" sz="2000" b="1" dirty="0" smtClean="0">
                <a:latin typeface="HP001 4 hàng" pitchFamily="34" charset="-93"/>
              </a:rPr>
              <a:t> 12 </a:t>
            </a:r>
            <a:r>
              <a:rPr lang="en-US" sz="2000" b="1" dirty="0" err="1" smtClean="0">
                <a:latin typeface="HP001 4 hàng" pitchFamily="34" charset="-93"/>
              </a:rPr>
              <a:t>tháng</a:t>
            </a:r>
            <a:r>
              <a:rPr lang="en-US" sz="2000" b="1" dirty="0" smtClean="0">
                <a:latin typeface="HP001 4 hàng" pitchFamily="34" charset="-93"/>
              </a:rPr>
              <a:t> 3 </a:t>
            </a:r>
            <a:r>
              <a:rPr lang="en-US" sz="2000" b="1" dirty="0" err="1" smtClean="0">
                <a:latin typeface="HP001 4 hàng" pitchFamily="34" charset="-93"/>
              </a:rPr>
              <a:t>năm</a:t>
            </a:r>
            <a:r>
              <a:rPr lang="en-US" sz="2000" b="1" dirty="0" smtClean="0">
                <a:latin typeface="HP001 4 hàng" pitchFamily="34" charset="-93"/>
              </a:rPr>
              <a:t> 2021</a:t>
            </a:r>
            <a:endParaRPr lang="en-US" sz="2000" b="1" dirty="0">
              <a:latin typeface="HP001 4 hàng" pitchFamily="34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9144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HP001 4 hàng" pitchFamily="34" charset="-93"/>
              </a:rPr>
              <a:t>Tự</a:t>
            </a:r>
            <a:r>
              <a:rPr lang="en-US" sz="2400" b="1" u="sng" dirty="0" smtClean="0"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latin typeface="HP001 4 hàng" pitchFamily="34" charset="-93"/>
              </a:rPr>
              <a:t>nhiên</a:t>
            </a:r>
            <a:r>
              <a:rPr lang="en-US" sz="2400" b="1" u="sng" dirty="0" smtClean="0"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latin typeface="HP001 4 hàng" pitchFamily="34" charset="-93"/>
              </a:rPr>
              <a:t>xã</a:t>
            </a:r>
            <a:r>
              <a:rPr lang="en-US" sz="2400" b="1" u="sng" dirty="0" smtClean="0"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latin typeface="HP001 4 hàng" pitchFamily="34" charset="-93"/>
              </a:rPr>
              <a:t>hội</a:t>
            </a:r>
            <a:endParaRPr lang="en-US" sz="2400" b="1" u="sng" dirty="0">
              <a:latin typeface="HP001 4 hàng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402159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.VnAvant" panose="020B7200000000000000" pitchFamily="34" charset="0"/>
              </a:rPr>
              <a:t>BÀI 15</a:t>
            </a:r>
            <a:r>
              <a:rPr lang="en-US" sz="2400" b="1" dirty="0" smtClean="0">
                <a:latin typeface=".VnAvant" panose="020B7200000000000000" pitchFamily="34" charset="0"/>
              </a:rPr>
              <a:t>: CÁC GIÁC QUAN </a:t>
            </a:r>
            <a:r>
              <a:rPr lang="en-US" sz="2400" b="1" dirty="0" smtClean="0">
                <a:latin typeface="HP001 4 hàng" pitchFamily="34" charset="-93"/>
              </a:rPr>
              <a:t>(</a:t>
            </a:r>
            <a:r>
              <a:rPr lang="en-US" sz="2400" b="1" dirty="0" err="1" smtClean="0">
                <a:latin typeface="HP001 4 hàng" pitchFamily="34" charset="-93"/>
              </a:rPr>
              <a:t>tiết</a:t>
            </a:r>
            <a:r>
              <a:rPr lang="en-US" sz="2400" b="1" dirty="0" smtClean="0">
                <a:latin typeface="HP001 4 hàng" pitchFamily="34" charset="-93"/>
              </a:rPr>
              <a:t> 1)</a:t>
            </a:r>
            <a:endParaRPr lang="en-US" sz="2400" b="1" u="sng" dirty="0">
              <a:latin typeface="HP001 4 hàng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9" y="2209799"/>
            <a:ext cx="4472609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84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78" r="1666" b="133"/>
          <a:stretch/>
        </p:blipFill>
        <p:spPr bwMode="auto">
          <a:xfrm>
            <a:off x="0" y="152400"/>
            <a:ext cx="9635836" cy="72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93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18"/>
          <a:stretch/>
        </p:blipFill>
        <p:spPr bwMode="auto">
          <a:xfrm>
            <a:off x="0" y="0"/>
            <a:ext cx="922394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2309" y="5680364"/>
            <a:ext cx="12954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Nh×n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5680364"/>
            <a:ext cx="1752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Nghe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2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52"/>
          <a:stretch/>
        </p:blipFill>
        <p:spPr bwMode="auto">
          <a:xfrm>
            <a:off x="228600" y="-304800"/>
            <a:ext cx="8534400" cy="69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903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74"/>
          <a:stretch/>
        </p:blipFill>
        <p:spPr bwMode="auto">
          <a:xfrm>
            <a:off x="76200" y="34636"/>
            <a:ext cx="8915400" cy="569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81000" y="56388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da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24600" y="55626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Lưỡi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67991" y="5635337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mũi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8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73" y="152400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743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1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73" y="152400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743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6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426</TotalTime>
  <Words>124</Words>
  <Application>Microsoft Office PowerPoint</Application>
  <PresentationFormat>On-screen Show (4:3)</PresentationFormat>
  <Paragraphs>38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Slipstream</vt:lpstr>
      <vt:lpstr>Slide 1</vt:lpstr>
      <vt:lpstr>Slide 2</vt:lpstr>
      <vt:lpstr>Slide 3</vt:lpstr>
      <vt:lpstr> 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69</cp:revision>
  <dcterms:created xsi:type="dcterms:W3CDTF">2021-03-09T12:31:26Z</dcterms:created>
  <dcterms:modified xsi:type="dcterms:W3CDTF">2023-02-21T09:29:28Z</dcterms:modified>
</cp:coreProperties>
</file>