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11"/>
  </p:notesMasterIdLst>
  <p:sldIdLst>
    <p:sldId id="273" r:id="rId3"/>
    <p:sldId id="256" r:id="rId4"/>
    <p:sldId id="274" r:id="rId5"/>
    <p:sldId id="277" r:id="rId6"/>
    <p:sldId id="259" r:id="rId7"/>
    <p:sldId id="278" r:id="rId8"/>
    <p:sldId id="264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1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1BC4-1169-486E-A9A9-047EC9D9F966}" type="datetimeFigureOut">
              <a:rPr lang="vi-VN" smtClean="0"/>
              <a:t>11/03/2022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434D-8AE2-4606-976C-804D11467F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89747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94947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3184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1205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13164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476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67038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8380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21090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5631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0821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advTm="6645"/>
  <p:txStyles>
    <p:titleStyle>
      <a:lvl1pPr algn="ctr" defTabSz="685749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0538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4" y="-396338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95078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0" y="3140355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627540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6" y="1200960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09" y="-158843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320217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733888"/>
            <a:ext cx="7487866" cy="3350039"/>
          </a:xfrm>
          <a:prstGeom prst="rect">
            <a:avLst/>
          </a:prstGeom>
        </p:spPr>
        <p:txBody>
          <a:bodyPr spcFirstLastPara="1" wrap="none" lIns="68480" tIns="34289" rIns="68480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287"/>
            <a:r>
              <a:rPr lang="en-US" sz="27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</a:t>
            </a:r>
            <a:r>
              <a:rPr lang="en-US" sz="27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THẦY CÔ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1706215" y="1808569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anchor="ctr"/>
          <a:lstStyle/>
          <a:p>
            <a:pPr algn="ctr" defTabSz="912383">
              <a:defRPr/>
            </a:pPr>
            <a:r>
              <a:rPr lang="en-US" altLang="zh-CN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59033" y="3885821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4" y="555661"/>
            <a:ext cx="8041350" cy="196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6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626"/>
            <a:ext cx="2419688" cy="7287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2409733"/>
            <a:ext cx="3991399" cy="211211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27397"/>
              </p:ext>
            </p:extLst>
          </p:nvPr>
        </p:nvGraphicFramePr>
        <p:xfrm>
          <a:off x="5220072" y="2283718"/>
          <a:ext cx="1859610" cy="208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051502329"/>
                    </a:ext>
                  </a:extLst>
                </a:gridCol>
                <a:gridCol w="923506">
                  <a:extLst>
                    <a:ext uri="{9D8B030D-6E8A-4147-A177-3AD203B41FA5}">
                      <a16:colId xmlns:a16="http://schemas.microsoft.com/office/drawing/2014/main" val="359814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chục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77661"/>
                  </a:ext>
                </a:extLst>
              </a:tr>
              <a:tr h="1069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9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087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71576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71576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324891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5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8456" y="3004552"/>
            <a:ext cx="4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+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6932" y="375426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6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3016" y="37462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0054" y="2346434"/>
            <a:ext cx="8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4 1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0243" y="2654211"/>
            <a:ext cx="432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19" y="2351355"/>
            <a:ext cx="432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852062" y="3465791"/>
            <a:ext cx="6803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47311" y="3476259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1914" y="3486726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36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626"/>
            <a:ext cx="2419688" cy="72876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20072" y="2283718"/>
          <a:ext cx="1859610" cy="208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051502329"/>
                    </a:ext>
                  </a:extLst>
                </a:gridCol>
                <a:gridCol w="923506">
                  <a:extLst>
                    <a:ext uri="{9D8B030D-6E8A-4147-A177-3AD203B41FA5}">
                      <a16:colId xmlns:a16="http://schemas.microsoft.com/office/drawing/2014/main" val="359814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chục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77661"/>
                  </a:ext>
                </a:extLst>
              </a:tr>
              <a:tr h="1069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9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087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71576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71576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0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324891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8456" y="3004552"/>
            <a:ext cx="4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+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6932" y="375426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3016" y="37462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2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0054" y="2346434"/>
            <a:ext cx="8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2 0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978" y="2648754"/>
            <a:ext cx="432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19" y="2351355"/>
            <a:ext cx="432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852062" y="3465791"/>
            <a:ext cx="6803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5409" y="3470802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1914" y="3486726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9734"/>
            <a:ext cx="3888432" cy="24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6" b="2956"/>
          <a:stretch/>
        </p:blipFill>
        <p:spPr>
          <a:xfrm>
            <a:off x="827584" y="303499"/>
            <a:ext cx="3456384" cy="241226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9" y="3266145"/>
            <a:ext cx="7398037" cy="1200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7" t="-1" b="-5319"/>
          <a:stretch/>
        </p:blipFill>
        <p:spPr>
          <a:xfrm>
            <a:off x="4283968" y="303499"/>
            <a:ext cx="3653626" cy="2617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230897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27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26434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67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28915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87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504"/>
            <a:ext cx="8064896" cy="453650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2625756"/>
            <a:ext cx="864096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1599642"/>
            <a:ext cx="864096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3543858"/>
            <a:ext cx="864096" cy="810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2547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56</Words>
  <Application>Microsoft Office PowerPoint</Application>
  <PresentationFormat>On-screen Show (16:9)</PresentationFormat>
  <Paragraphs>36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2020-08-22T04:11:00Z</dcterms:created>
  <dcterms:modified xsi:type="dcterms:W3CDTF">2022-03-11T12:29:03Z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