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92" r:id="rId4"/>
    <p:sldId id="301" r:id="rId5"/>
    <p:sldId id="302" r:id="rId6"/>
    <p:sldId id="303" r:id="rId7"/>
    <p:sldId id="304" r:id="rId8"/>
    <p:sldId id="305" r:id="rId9"/>
    <p:sldId id="306" r:id="rId10"/>
    <p:sldId id="313" r:id="rId11"/>
    <p:sldId id="307" r:id="rId12"/>
    <p:sldId id="314" r:id="rId13"/>
    <p:sldId id="289" r:id="rId14"/>
    <p:sldId id="316" r:id="rId15"/>
    <p:sldId id="308" r:id="rId16"/>
    <p:sldId id="317" r:id="rId17"/>
    <p:sldId id="312" r:id="rId18"/>
    <p:sldId id="311" r:id="rId19"/>
  </p:sldIdLst>
  <p:sldSz cx="12192000" cy="6858000"/>
  <p:notesSz cx="6858000" cy="9144000"/>
  <p:embeddedFontLst>
    <p:embeddedFont>
      <p:font typeface=".VnAvant" panose="020B7200000000000000"/>
      <p:regular r:id="rId21"/>
      <p:bold r:id="rId22"/>
      <p:italic r:id="rId23"/>
      <p:boldItalic r:id="rId24"/>
    </p:embeddedFont>
    <p:embeddedFont>
      <p:font typeface="Arial-SGK-TV" panose="020B0604020202020204" charset="0"/>
      <p:regular r:id="rId25"/>
      <p:bold r:id="rId26"/>
      <p:italic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VNI-Avo" panose="020B0604020202020204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FF99FF"/>
    <a:srgbClr val="FF00FF"/>
    <a:srgbClr val="FFFF66"/>
    <a:srgbClr val="FF0066"/>
    <a:srgbClr val="7D4C18"/>
    <a:srgbClr val="6E3D0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694270-25ED-4882-98E7-3B78C992981A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1258D5-0DA1-4E6B-9426-867A07CF1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23F352-C891-43A9-A23F-2A29C859F142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BEDD-08F7-45D5-A7A8-9D25CDEA8F8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C5D6-93F5-4EC6-BF19-2E00D8C17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2330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5180-3553-4F91-95E6-3D68DC0F7DE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9040-3910-4186-B198-A822A47B4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7180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8FC68-2AE7-4449-9B23-3534F5F8D3BA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E7C8-CC50-40AE-AF5D-D01E6E1AA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6715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49598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645422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58805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119004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4885169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595690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031773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44255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529C-3530-4412-8292-244010DE1DB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D2EB-B035-4B87-AFD9-7377F4735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5196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541214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171562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17752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018209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0570180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401AB-4405-4046-84B4-D5CD304C047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39C3-2E64-46FD-BEB8-18BF592EE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59496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8D03-6CCD-4389-9C0D-F40DE4D8A75D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860A-DE7D-44A6-AA7C-DC2BB9DDD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08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6A15-0F33-40E0-85FF-2E9E1568C6BD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3F85-1DE1-456E-8730-1FD13E070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67928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FD1A2-1F63-4513-9E1C-822C49E8E64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2022-E105-4CEA-9540-BF02AFC33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2253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00E0-FB7F-46E5-9B4D-0C48E7C9ACE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FD55-EFF1-4B0B-BB77-E2254BC9F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7422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CEDF8-FCDE-414D-BD67-5C4DE00F8E3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4188-DC99-4146-84E6-6B21CF70E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8702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216E2-7C1C-4354-A0DC-E5400075FC0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6A4BC-5215-429E-9AAE-774B52309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5795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50707B-4624-4E67-B905-3CDA74DBFE0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6D8C02-4D55-4268-B3BA-FDE9D69C9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080-hoa-135b04f1e8067e0_74f5c76253c1eb10ba36d359f9c90a0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0"/>
            <a:ext cx="12192000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/>
          </p:nvPr>
        </p:nvSpPr>
        <p:spPr bwMode="auto">
          <a:xfrm>
            <a:off x="41275" y="150813"/>
            <a:ext cx="2098675" cy="63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200" dirty="0" err="1">
                <a:solidFill>
                  <a:srgbClr val="FF0000"/>
                </a:solidFill>
                <a:latin typeface="UTM Avo" panose="02040603050506020204"/>
              </a:rPr>
              <a:t>3.Tập</a:t>
            </a:r>
            <a:r>
              <a:rPr lang="en-US" sz="32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3200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779463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1503363" y="1689100"/>
            <a:ext cx="8426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.VnAvant" panose="020B7200000000000000" pitchFamily="34" charset="0"/>
              </a:rPr>
              <a:t>Kho¶nh ®Êt: phÇn ®Êt kh«ng réng l¾m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.VnAvant" panose="020B7200000000000000" pitchFamily="34" charset="0"/>
              </a:rPr>
              <a:t>C¶i cñ : lo¹i c©y trång ®Ó </a:t>
            </a:r>
            <a:r>
              <a:rPr lang="en-US" altLang="en-US" sz="3200">
                <a:solidFill>
                  <a:srgbClr val="FF0000"/>
                </a:solidFill>
                <a:latin typeface="VNI-Avo" pitchFamily="2" charset="0"/>
              </a:rPr>
              <a:t>aê</a:t>
            </a:r>
            <a:r>
              <a:rPr lang="en-US" altLang="en-US" sz="3200">
                <a:solidFill>
                  <a:srgbClr val="FF0000"/>
                </a:solidFill>
                <a:latin typeface=".VnAvant" panose="020B7200000000000000" pitchFamily="34" charset="0"/>
              </a:rPr>
              <a:t>n cñ </a:t>
            </a:r>
            <a:r>
              <a:rPr lang="en-US" altLang="en-US" sz="3200">
                <a:solidFill>
                  <a:srgbClr val="FF0000"/>
                </a:solidFill>
                <a:latin typeface="VNI-Avo" pitchFamily="2" charset="0"/>
              </a:rPr>
              <a:t>döôùi</a:t>
            </a:r>
            <a:r>
              <a:rPr lang="en-US" altLang="en-US" sz="3200">
                <a:solidFill>
                  <a:srgbClr val="FF0000"/>
                </a:solidFill>
                <a:latin typeface=".VnAvant" panose="020B7200000000000000" pitchFamily="34" charset="0"/>
              </a:rPr>
              <a:t> ®Êt</a:t>
            </a:r>
          </a:p>
        </p:txBody>
      </p:sp>
      <p:sp>
        <p:nvSpPr>
          <p:cNvPr id="16388" name="TextBox 17"/>
          <p:cNvSpPr txBox="1">
            <a:spLocks noChangeArrowheads="1"/>
          </p:cNvSpPr>
          <p:nvPr/>
        </p:nvSpPr>
        <p:spPr bwMode="auto">
          <a:xfrm>
            <a:off x="261938" y="100013"/>
            <a:ext cx="34353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gi¶i</a:t>
            </a:r>
            <a:r>
              <a:rPr lang="en-US" alt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nghÜa</a:t>
            </a:r>
            <a:r>
              <a:rPr lang="en-US" alt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tõ</a:t>
            </a:r>
            <a:r>
              <a:rPr lang="en-US" alt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779463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7"/>
          <p:cNvSpPr txBox="1">
            <a:spLocks noChangeArrowheads="1"/>
          </p:cNvSpPr>
          <p:nvPr/>
        </p:nvSpPr>
        <p:spPr bwMode="auto">
          <a:xfrm>
            <a:off x="847380" y="348492"/>
            <a:ext cx="4097597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alt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alt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alt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khó</a:t>
            </a:r>
            <a:endParaRPr lang="en-US" alt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0626" y="2017644"/>
            <a:ext cx="91837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cuốc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     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ngoảnh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lại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khoảnh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thu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hoạch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348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-22225"/>
            <a:ext cx="2838450" cy="881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/>
              </a:rPr>
              <a:t>3.Tập</a:t>
            </a:r>
            <a:r>
              <a:rPr lang="en-US" sz="4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4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17411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22225"/>
            <a:ext cx="12192000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41275" y="150813"/>
            <a:ext cx="2098675" cy="63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>
                <a:solidFill>
                  <a:srgbClr val="FF0000"/>
                </a:solidFill>
                <a:latin typeface="UTM Avo" panose="02040603050506020204"/>
              </a:rPr>
              <a:t>3.Tập đọc</a:t>
            </a:r>
            <a:endParaRPr lang="en-US" sz="3200" dirty="0">
              <a:solidFill>
                <a:srgbClr val="FF0000"/>
              </a:solidFill>
              <a:latin typeface="UTM Avo" panose="02040603050506020204"/>
            </a:endParaRPr>
          </a:p>
        </p:txBody>
      </p:sp>
      <p:sp>
        <p:nvSpPr>
          <p:cNvPr id="30" name="Star: 6 Points 4"/>
          <p:cNvSpPr/>
          <p:nvPr/>
        </p:nvSpPr>
        <p:spPr>
          <a:xfrm>
            <a:off x="0" y="1374775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31" name="Star: 6 Points 4"/>
          <p:cNvSpPr/>
          <p:nvPr/>
        </p:nvSpPr>
        <p:spPr>
          <a:xfrm>
            <a:off x="222250" y="66675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2" name="Star: 6 Points 4"/>
          <p:cNvSpPr/>
          <p:nvPr/>
        </p:nvSpPr>
        <p:spPr>
          <a:xfrm>
            <a:off x="3738563" y="21336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33" name="Star: 6 Points 4"/>
          <p:cNvSpPr/>
          <p:nvPr/>
        </p:nvSpPr>
        <p:spPr>
          <a:xfrm>
            <a:off x="317500" y="317341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34" name="Star: 6 Points 4"/>
          <p:cNvSpPr/>
          <p:nvPr/>
        </p:nvSpPr>
        <p:spPr>
          <a:xfrm>
            <a:off x="317500" y="381000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37" name="Star: 6 Points 4"/>
          <p:cNvSpPr/>
          <p:nvPr/>
        </p:nvSpPr>
        <p:spPr>
          <a:xfrm>
            <a:off x="419100" y="4570413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38" name="Star: 6 Points 4"/>
          <p:cNvSpPr/>
          <p:nvPr/>
        </p:nvSpPr>
        <p:spPr>
          <a:xfrm>
            <a:off x="10118725" y="4491038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39" name="Star: 6 Points 4"/>
          <p:cNvSpPr/>
          <p:nvPr/>
        </p:nvSpPr>
        <p:spPr>
          <a:xfrm>
            <a:off x="4447442" y="5185386"/>
            <a:ext cx="4572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8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60325" y="-22225"/>
            <a:ext cx="2838450" cy="8810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/>
              </a:rPr>
              <a:t>3.Tập</a:t>
            </a:r>
            <a:r>
              <a:rPr lang="en-US" sz="4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4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17411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22225"/>
            <a:ext cx="12192000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41275" y="150813"/>
            <a:ext cx="2098675" cy="63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>
                <a:solidFill>
                  <a:srgbClr val="FF0000"/>
                </a:solidFill>
                <a:latin typeface="UTM Avo" panose="02040603050506020204"/>
              </a:rPr>
              <a:t>3.Tập đọc</a:t>
            </a:r>
            <a:endParaRPr lang="en-US" sz="3200" dirty="0">
              <a:solidFill>
                <a:srgbClr val="FF0000"/>
              </a:solidFill>
              <a:latin typeface="UTM Avo" panose="02040603050506020204"/>
            </a:endParaRPr>
          </a:p>
        </p:txBody>
      </p:sp>
      <p:sp>
        <p:nvSpPr>
          <p:cNvPr id="30" name="Star: 6 Points 4"/>
          <p:cNvSpPr/>
          <p:nvPr/>
        </p:nvSpPr>
        <p:spPr>
          <a:xfrm>
            <a:off x="222250" y="3949009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31" name="Star: 6 Points 4"/>
          <p:cNvSpPr/>
          <p:nvPr/>
        </p:nvSpPr>
        <p:spPr>
          <a:xfrm>
            <a:off x="222250" y="666750"/>
            <a:ext cx="419100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latin typeface=".VnAvant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17345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88" y="241300"/>
            <a:ext cx="23161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1924050" y="419100"/>
            <a:ext cx="8547100" cy="2744788"/>
            <a:chOff x="2046832" y="13141"/>
            <a:chExt cx="6410630" cy="2057199"/>
          </a:xfrm>
        </p:grpSpPr>
        <p:sp>
          <p:nvSpPr>
            <p:cNvPr id="7" name="任意多边形 6"/>
            <p:cNvSpPr/>
            <p:nvPr/>
          </p:nvSpPr>
          <p:spPr>
            <a:xfrm>
              <a:off x="4175771" y="13141"/>
              <a:ext cx="2164659" cy="907833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0974"/>
              <a:ext cx="6410630" cy="114936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21917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Nãi</a:t>
              </a:r>
              <a:r>
                <a:rPr lang="en-AU" altLang="zh-CN" sz="3600" kern="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tiÕp</a:t>
              </a:r>
              <a:r>
                <a:rPr lang="en-AU" altLang="zh-CN" sz="3600" kern="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®Ó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hoµn</a:t>
              </a:r>
              <a:r>
                <a:rPr lang="en-AU" altLang="zh-CN" sz="3600" kern="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thµnh</a:t>
              </a:r>
              <a:r>
                <a:rPr lang="en-AU" altLang="zh-CN" sz="3600" kern="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c©u</a:t>
              </a:r>
              <a:r>
                <a:rPr lang="en-AU" altLang="zh-CN" sz="3600" kern="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b¸c</a:t>
              </a:r>
              <a:r>
                <a:rPr lang="en-AU" altLang="zh-CN" sz="3600" kern="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n«ng</a:t>
              </a:r>
              <a:r>
                <a:rPr lang="en-AU" altLang="zh-CN" sz="3600" kern="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d©n</a:t>
              </a:r>
              <a:r>
                <a:rPr lang="en-AU" altLang="zh-CN" sz="3600" kern="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nãi</a:t>
              </a:r>
              <a:r>
                <a:rPr lang="en-AU" altLang="zh-CN" sz="3600" kern="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víi</a:t>
              </a:r>
              <a:r>
                <a:rPr lang="en-AU" altLang="zh-CN" sz="3600" kern="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gÊu</a:t>
              </a:r>
              <a:r>
                <a:rPr lang="en-AU" altLang="zh-CN" sz="3600" kern="0" dirty="0">
                  <a:solidFill>
                    <a:srgbClr val="FFFFFF"/>
                  </a:solidFill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?</a:t>
              </a:r>
              <a:endParaRPr lang="zh-CN" altLang="en-US" sz="3600" kern="0" dirty="0">
                <a:solidFill>
                  <a:srgbClr val="FFFFFF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4330" y="791283"/>
              <a:ext cx="307196" cy="2224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4226" y="841256"/>
              <a:ext cx="291717" cy="3153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4927600"/>
            <a:ext cx="29384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924050" y="1735138"/>
            <a:ext cx="557213" cy="557212"/>
          </a:xfrm>
          <a:prstGeom prst="ellipse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25" name="矩形 3"/>
          <p:cNvSpPr/>
          <p:nvPr/>
        </p:nvSpPr>
        <p:spPr bwMode="auto">
          <a:xfrm>
            <a:off x="1755775" y="3525838"/>
            <a:ext cx="8548688" cy="1531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121917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zh-CN" sz="3600" kern="0" dirty="0" err="1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Lóc</a:t>
            </a:r>
            <a:r>
              <a:rPr lang="en-AU" altLang="zh-CN" sz="3600" kern="0" dirty="0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AU" altLang="zh-CN" sz="3600" kern="0" dirty="0" err="1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thu</a:t>
            </a:r>
            <a:r>
              <a:rPr lang="en-AU" altLang="zh-CN" sz="3600" kern="0" dirty="0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AU" altLang="zh-CN" sz="3600" kern="0" dirty="0" err="1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ho¹ch</a:t>
            </a:r>
            <a:r>
              <a:rPr lang="en-AU" altLang="zh-CN" sz="3600" kern="0" dirty="0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, </a:t>
            </a:r>
            <a:r>
              <a:rPr lang="en-AU" altLang="zh-CN" sz="3600" kern="0" dirty="0" err="1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t«i</a:t>
            </a:r>
            <a:r>
              <a:rPr lang="en-AU" altLang="zh-CN" sz="3600" kern="0" dirty="0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AU" altLang="zh-CN" sz="3600" kern="0" dirty="0" err="1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chØ</a:t>
            </a:r>
            <a:r>
              <a:rPr lang="en-AU" altLang="zh-CN" sz="3600" kern="0" dirty="0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AU" altLang="zh-CN" sz="3600" kern="0" dirty="0" err="1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lÊy</a:t>
            </a:r>
            <a:r>
              <a:rPr lang="en-AU" altLang="zh-CN" sz="3600" kern="0" dirty="0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…</a:t>
            </a:r>
          </a:p>
          <a:p>
            <a:pPr defTabSz="121917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zh-CN" sz="3600" kern="0" dirty="0" err="1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TÊt</a:t>
            </a:r>
            <a:r>
              <a:rPr lang="en-AU" altLang="zh-CN" sz="3600" kern="0" dirty="0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c¶ </a:t>
            </a:r>
            <a:r>
              <a:rPr lang="en-AU" altLang="zh-CN" sz="3600" kern="0" dirty="0" err="1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phÇn</a:t>
            </a:r>
            <a:r>
              <a:rPr lang="en-AU" altLang="zh-CN" sz="3600" kern="0" dirty="0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AU" altLang="zh-CN" sz="3600" kern="0" dirty="0" err="1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cßn</a:t>
            </a:r>
            <a:r>
              <a:rPr lang="en-AU" altLang="zh-CN" sz="3600" kern="0" dirty="0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AU" altLang="zh-CN" sz="3600" kern="0" dirty="0" err="1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l¹i</a:t>
            </a:r>
            <a:r>
              <a:rPr lang="en-AU" altLang="zh-CN" sz="3600" kern="0" dirty="0">
                <a:solidFill>
                  <a:schemeClr val="tx1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…</a:t>
            </a:r>
            <a:endParaRPr lang="zh-CN" altLang="en-US" sz="3600" kern="0" dirty="0">
              <a:solidFill>
                <a:schemeClr val="tx1"/>
              </a:solidFill>
              <a:latin typeface="UTM Avo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7546975" y="3621088"/>
            <a:ext cx="1301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 err="1">
                <a:solidFill>
                  <a:srgbClr val="FF0000"/>
                </a:solidFill>
                <a:latin typeface=".VnAvant" panose="020B7200000000000000" pitchFamily="34" charset="0"/>
              </a:rPr>
              <a:t>gèc</a:t>
            </a:r>
            <a:endParaRPr lang="en-US" alt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440" name="TextBox 29"/>
          <p:cNvSpPr txBox="1">
            <a:spLocks noChangeArrowheads="1"/>
          </p:cNvSpPr>
          <p:nvPr/>
        </p:nvSpPr>
        <p:spPr bwMode="auto">
          <a:xfrm>
            <a:off x="6327775" y="4281488"/>
            <a:ext cx="3317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  <a:latin typeface=".VnAvant" panose="020B7200000000000000" pitchFamily="34" charset="0"/>
              </a:rPr>
              <a:t>thuéc vÒ «ng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512763" y="623888"/>
            <a:ext cx="11152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  <a:latin typeface=".VnAvant" panose="020B7200000000000000" pitchFamily="34" charset="0"/>
              </a:rPr>
              <a:t>T¹m biÖt c¸c em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123950" y="1011238"/>
            <a:ext cx="4972050" cy="4972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1" hangingPunct="1">
              <a:defRPr/>
            </a:pPr>
            <a:endParaRPr lang="zh-CN" altLang="en-US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012825"/>
            <a:ext cx="49720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546975" y="1530350"/>
            <a:ext cx="3336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Ngo¾c tay</a:t>
            </a:r>
            <a:endParaRPr lang="zh-CN" altLang="en-US" sz="36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pic>
        <p:nvPicPr>
          <p:cNvPr id="614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759575" y="1444625"/>
            <a:ext cx="39195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759575" y="2765425"/>
            <a:ext cx="42592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808788" y="4062413"/>
            <a:ext cx="4259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6808788" y="5211763"/>
            <a:ext cx="4259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870465">
            <a:off x="2117565" y="1708502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UTM Avo" pitchFamily="18" charset="0"/>
              </a:rPr>
              <a:t>KHỞI ĐỘNG</a:t>
            </a:r>
          </a:p>
        </p:txBody>
      </p:sp>
      <p:sp>
        <p:nvSpPr>
          <p:cNvPr id="20" name="文本框 3"/>
          <p:cNvSpPr txBox="1">
            <a:spLocks noChangeArrowheads="1"/>
          </p:cNvSpPr>
          <p:nvPr/>
        </p:nvSpPr>
        <p:spPr bwMode="auto">
          <a:xfrm>
            <a:off x="7888288" y="3970338"/>
            <a:ext cx="3787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Con ho½ng</a:t>
            </a:r>
            <a:endParaRPr lang="zh-CN" altLang="en-US" sz="36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21" name="文本框 3"/>
          <p:cNvSpPr txBox="1">
            <a:spLocks noChangeArrowheads="1"/>
          </p:cNvSpPr>
          <p:nvPr/>
        </p:nvSpPr>
        <p:spPr bwMode="auto">
          <a:xfrm>
            <a:off x="7840663" y="5086350"/>
            <a:ext cx="3940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DÊu ngoÆc ®¬n</a:t>
            </a:r>
            <a:endParaRPr lang="zh-CN" altLang="en-US" sz="36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  <p:sp>
        <p:nvSpPr>
          <p:cNvPr id="14" name="文本框 3"/>
          <p:cNvSpPr txBox="1">
            <a:spLocks noChangeArrowheads="1"/>
          </p:cNvSpPr>
          <p:nvPr/>
        </p:nvSpPr>
        <p:spPr bwMode="auto">
          <a:xfrm>
            <a:off x="7742238" y="2600325"/>
            <a:ext cx="4449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00"/>
                </a:solidFill>
                <a:latin typeface=".VnAvant" panose="020B7200000000000000" pitchFamily="34" charset="0"/>
                <a:ea typeface="字魂17号-萌趣果冻体"/>
                <a:cs typeface="字魂17号-萌趣果冻体"/>
              </a:rPr>
              <a:t>Cæ lo»ng ngo»ng</a:t>
            </a:r>
            <a:endParaRPr lang="zh-CN" altLang="en-US" sz="3600">
              <a:solidFill>
                <a:srgbClr val="000000"/>
              </a:solidFill>
              <a:latin typeface=".VnAvant" panose="020B7200000000000000" pitchFamily="34" charset="0"/>
              <a:ea typeface="字魂17号-萌趣果冻体"/>
              <a:cs typeface="字魂17号-萌趣果冻体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59150" y="104775"/>
            <a:ext cx="5367338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019175"/>
            <a:ext cx="101060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44638" y="674358"/>
            <a:ext cx="233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131: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48307" y="513226"/>
            <a:ext cx="46863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oanh</a:t>
            </a:r>
            <a:r>
              <a:rPr lang="en-US" altLang="en-US" sz="5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5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oach</a:t>
            </a:r>
            <a:endParaRPr lang="en-US" altLang="en-US" sz="54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44638" y="2947988"/>
            <a:ext cx="4038600" cy="3683000"/>
            <a:chOff x="1828800" y="2641705"/>
            <a:chExt cx="4038600" cy="3682896"/>
          </a:xfrm>
        </p:grpSpPr>
        <p:sp>
          <p:nvSpPr>
            <p:cNvPr id="9" name="Oval 8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600" kern="0" dirty="0" err="1">
                  <a:solidFill>
                    <a:srgbClr val="008000"/>
                  </a:solidFill>
                  <a:latin typeface=".VnAvant" panose="020B7200000000000000" pitchFamily="34" charset="0"/>
                </a:rPr>
                <a:t>oanh</a:t>
              </a:r>
              <a:endParaRPr lang="en-US" sz="9600" kern="0" dirty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42075" y="2978150"/>
            <a:ext cx="4038600" cy="3683000"/>
            <a:chOff x="1828800" y="2641705"/>
            <a:chExt cx="4038600" cy="3682896"/>
          </a:xfrm>
        </p:grpSpPr>
        <p:sp>
          <p:nvSpPr>
            <p:cNvPr id="12" name="Oval 11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156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600" kern="0" dirty="0" err="1">
                  <a:solidFill>
                    <a:srgbClr val="008000"/>
                  </a:solidFill>
                  <a:latin typeface=".VnAvant" panose="020B7200000000000000" pitchFamily="34" charset="0"/>
                </a:rPr>
                <a:t>oach</a:t>
              </a:r>
              <a:endParaRPr lang="en-US" sz="9600" kern="0" dirty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6151" name="Content Placeholder 14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8123" y="1876747"/>
            <a:ext cx="2929611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kern="0" dirty="0" err="1">
                <a:solidFill>
                  <a:srgbClr val="008000"/>
                </a:solidFill>
                <a:latin typeface=".VnAvant" panose="020B7200000000000000" pitchFamily="34" charset="0"/>
              </a:rPr>
              <a:t>oanh</a:t>
            </a:r>
            <a:endParaRPr lang="en-US" sz="7200" kern="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2165229" y="3077068"/>
            <a:ext cx="1167055" cy="906352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>
                <a:solidFill>
                  <a:srgbClr val="FFFF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3332285" y="3112120"/>
            <a:ext cx="1320413" cy="8713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solidFill>
                  <a:srgbClr val="FFFFFF"/>
                </a:solidFill>
                <a:latin typeface=".VnAvant" panose="020B7200000000000000" pitchFamily="34" charset="0"/>
              </a:rPr>
              <a:t>nh</a:t>
            </a:r>
            <a:endParaRPr lang="en-US" sz="6000" kern="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6953250" y="4110038"/>
            <a:ext cx="5013325" cy="83185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kh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oanh</a:t>
            </a:r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 b¸nh</a:t>
            </a:r>
            <a:endParaRPr lang="en-US" altLang="en-US" sz="4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7085012" y="4048920"/>
            <a:ext cx="4881563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 err="1">
                <a:solidFill>
                  <a:srgbClr val="000000"/>
                </a:solidFill>
                <a:latin typeface=".VnAvant" panose="020B7200000000000000" pitchFamily="34" charset="0"/>
              </a:rPr>
              <a:t>kh</a:t>
            </a:r>
            <a:r>
              <a:rPr lang="en-US" altLang="en-US" sz="4800" dirty="0" err="1">
                <a:solidFill>
                  <a:srgbClr val="FF0000"/>
                </a:solidFill>
                <a:latin typeface=".VnAvant" panose="020B7200000000000000" pitchFamily="34" charset="0"/>
              </a:rPr>
              <a:t>oanh</a:t>
            </a:r>
            <a:endParaRPr lang="en-US" alt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965950" y="4940300"/>
            <a:ext cx="1879600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rgbClr val="008000"/>
                </a:solidFill>
                <a:latin typeface=".VnAvant" panose="020B7200000000000000" pitchFamily="34" charset="0"/>
              </a:rPr>
              <a:t>kh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845550" y="4953000"/>
            <a:ext cx="3059113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FF0000"/>
                </a:solidFill>
                <a:latin typeface="VNI-Avo" pitchFamily="2" charset="0"/>
              </a:rPr>
              <a:t>oanh</a:t>
            </a:r>
          </a:p>
        </p:txBody>
      </p:sp>
      <p:pic>
        <p:nvPicPr>
          <p:cNvPr id="92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18" y="155755"/>
            <a:ext cx="6213295" cy="395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7"/>
          <p:cNvSpPr/>
          <p:nvPr/>
        </p:nvSpPr>
        <p:spPr>
          <a:xfrm>
            <a:off x="1035170" y="3094594"/>
            <a:ext cx="1130058" cy="871300"/>
          </a:xfrm>
          <a:prstGeom prst="roundRect">
            <a:avLst/>
          </a:prstGeom>
          <a:solidFill>
            <a:srgbClr val="FF99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507" y="1713537"/>
            <a:ext cx="3251324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kern="0" dirty="0" err="1">
                <a:solidFill>
                  <a:srgbClr val="008000"/>
                </a:solidFill>
                <a:latin typeface=".VnAvant" panose="020B7200000000000000" pitchFamily="34" charset="0"/>
              </a:rPr>
              <a:t>oach</a:t>
            </a:r>
            <a:endParaRPr lang="en-US" sz="7200" kern="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1815405" y="3011753"/>
            <a:ext cx="1130017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>
                <a:solidFill>
                  <a:srgbClr val="FFFFFF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ounded Rectangle 7"/>
          <p:cNvSpPr/>
          <p:nvPr/>
        </p:nvSpPr>
        <p:spPr>
          <a:xfrm>
            <a:off x="2945423" y="3011753"/>
            <a:ext cx="1591408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>
                <a:solidFill>
                  <a:srgbClr val="FFFFFF"/>
                </a:solidFill>
                <a:latin typeface="VNI-Avo" pitchFamily="2" charset="0"/>
              </a:rPr>
              <a:t>ch</a:t>
            </a:r>
            <a:endParaRPr lang="en-US" sz="6000" kern="0" dirty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6226175" y="4292600"/>
            <a:ext cx="4095750" cy="769938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dirty="0" err="1">
                <a:solidFill>
                  <a:srgbClr val="000000"/>
                </a:solidFill>
                <a:latin typeface=".VnAvant" panose="020B7200000000000000" pitchFamily="34" charset="0"/>
              </a:rPr>
              <a:t>thu</a:t>
            </a:r>
            <a:r>
              <a:rPr lang="en-US" altLang="en-US" sz="4400" dirty="0">
                <a:solidFill>
                  <a:srgbClr val="000000"/>
                </a:solidFill>
                <a:latin typeface=".VnAvant" panose="020B7200000000000000" pitchFamily="34" charset="0"/>
              </a:rPr>
              <a:t> h</a:t>
            </a:r>
            <a:r>
              <a:rPr lang="en-US" alt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o¹ch</a:t>
            </a: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6175789" y="4262438"/>
            <a:ext cx="4162425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>
                <a:latin typeface=".VnAvant" panose="020B7200000000000000" pitchFamily="34" charset="0"/>
              </a:rPr>
              <a:t>h</a:t>
            </a:r>
            <a:r>
              <a:rPr lang="en-US" alt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o¹ch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226175" y="5154613"/>
            <a:ext cx="1313484" cy="706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.VnAvant" panose="020B7200000000000000" pitchFamily="34" charset="0"/>
              </a:rPr>
              <a:t>h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539660" y="5149850"/>
            <a:ext cx="2782266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o¹ch</a:t>
            </a:r>
          </a:p>
        </p:txBody>
      </p:sp>
      <p:pic>
        <p:nvPicPr>
          <p:cNvPr id="1026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86" y="149087"/>
            <a:ext cx="6321771" cy="41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7"/>
          <p:cNvSpPr/>
          <p:nvPr/>
        </p:nvSpPr>
        <p:spPr>
          <a:xfrm>
            <a:off x="815009" y="3007586"/>
            <a:ext cx="1000394" cy="871300"/>
          </a:xfrm>
          <a:prstGeom prst="roundRect">
            <a:avLst/>
          </a:prstGeom>
          <a:solidFill>
            <a:srgbClr val="FF66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>
                <a:solidFill>
                  <a:srgbClr val="FFFFFF"/>
                </a:solidFill>
                <a:latin typeface="VNI-Avo" pitchFamily="2" charset="0"/>
              </a:rPr>
              <a:t>o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07963" y="2301875"/>
            <a:ext cx="347345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00"/>
                </a:solidFill>
                <a:latin typeface=".VnAvant" panose="020B7200000000000000" pitchFamily="34" charset="0"/>
              </a:rPr>
              <a:t>doanh tr¹i</a:t>
            </a:r>
            <a:endParaRPr lang="en-US" altLang="en-US" sz="36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7407275" y="2860675"/>
            <a:ext cx="4784725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 err="1">
                <a:solidFill>
                  <a:srgbClr val="000000"/>
                </a:solidFill>
                <a:latin typeface=".VnAvant" panose="020B7200000000000000" pitchFamily="34" charset="0"/>
              </a:rPr>
              <a:t>lµm</a:t>
            </a:r>
            <a:r>
              <a:rPr lang="en-US" altLang="en-US" sz="36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.VnAvant" panose="020B7200000000000000" pitchFamily="34" charset="0"/>
              </a:rPr>
              <a:t>kÕ</a:t>
            </a:r>
            <a:r>
              <a:rPr lang="en-US" altLang="en-US" sz="3600" dirty="0">
                <a:solidFill>
                  <a:srgbClr val="000000"/>
                </a:solidFill>
                <a:latin typeface=".VnAvant" panose="020B7200000000000000" pitchFamily="34" charset="0"/>
              </a:rPr>
              <a:t> ho¹ch </a:t>
            </a:r>
            <a:r>
              <a:rPr lang="en-US" altLang="en-US" sz="3600" dirty="0" err="1">
                <a:solidFill>
                  <a:srgbClr val="000000"/>
                </a:solidFill>
                <a:latin typeface=".VnAvant" panose="020B7200000000000000" pitchFamily="34" charset="0"/>
              </a:rPr>
              <a:t>nhá</a:t>
            </a:r>
            <a:endParaRPr lang="en-US" alt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163" y="6159500"/>
            <a:ext cx="3827462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 err="1">
                <a:solidFill>
                  <a:srgbClr val="000000"/>
                </a:solidFill>
                <a:latin typeface=".VnAvant" panose="020B7200000000000000" pitchFamily="34" charset="0"/>
              </a:rPr>
              <a:t>chim</a:t>
            </a:r>
            <a:r>
              <a:rPr lang="en-US" altLang="en-US" sz="3600" dirty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.VnAvant" panose="020B7200000000000000" pitchFamily="34" charset="0"/>
              </a:rPr>
              <a:t>oanh</a:t>
            </a:r>
            <a:endParaRPr lang="en-US" altLang="en-US" sz="3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38286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2. </a:t>
            </a:r>
            <a:r>
              <a:rPr lang="en-US" sz="4000" dirty="0" err="1">
                <a:solidFill>
                  <a:prstClr val="black"/>
                </a:solidFill>
                <a:latin typeface=".VnAvant" panose="020B7200000000000000" pitchFamily="34" charset="0"/>
              </a:rPr>
              <a:t>t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iÕng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.VnAvant" panose="020B7200000000000000" pitchFamily="34" charset="0"/>
              </a:rPr>
              <a:t>oanh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?TiÕng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.VnAvant" panose="020B7200000000000000" pitchFamily="34" charset="0"/>
              </a:rPr>
              <a:t>oach</a:t>
            </a:r>
            <a:r>
              <a:rPr lang="en-US" sz="4000" dirty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1274" name="TextBox 3"/>
          <p:cNvSpPr txBox="1">
            <a:spLocks noChangeArrowheads="1"/>
          </p:cNvSpPr>
          <p:nvPr/>
        </p:nvSpPr>
        <p:spPr bwMode="auto">
          <a:xfrm>
            <a:off x="7248525" y="6210300"/>
            <a:ext cx="4368800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giµy míi toanh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23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28650"/>
            <a:ext cx="34639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690563"/>
            <a:ext cx="399256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668713"/>
            <a:ext cx="37179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44950"/>
            <a:ext cx="40624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44826" y="2860675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534939" y="3468550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30895" y="6680614"/>
            <a:ext cx="1129748" cy="84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892748" y="6805613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8" grpId="0" animBg="1"/>
      <p:bldP spid="11269" grpId="0" animBg="1"/>
      <p:bldP spid="112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175" y="1387475"/>
            <a:ext cx="29972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2" descr="图片包含 餐桌, 室内, 事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176713"/>
            <a:ext cx="286702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r="70596" b="66179"/>
          <a:stretch>
            <a:fillRect/>
          </a:stretch>
        </p:blipFill>
        <p:spPr bwMode="auto">
          <a:xfrm rot="-484822">
            <a:off x="793750" y="509588"/>
            <a:ext cx="102235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52513" y="708025"/>
            <a:ext cx="668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2800" b="1">
                <a:latin typeface="UTM Avo" panose="02040603050506020204" pitchFamily="18" charset="0"/>
              </a:rPr>
              <a:t>4</a:t>
            </a:r>
            <a:endParaRPr lang="en-US" altLang="en-US" sz="2800" b="1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2025" y="250825"/>
            <a:ext cx="3944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600">
                <a:solidFill>
                  <a:srgbClr val="FF0000"/>
                </a:solidFill>
                <a:latin typeface=".VnAvant" panose="020B7200000000000000" pitchFamily="34" charset="0"/>
              </a:rPr>
              <a:t>TËp viÕt</a:t>
            </a:r>
            <a:endParaRPr lang="en-US" altLang="en-US" sz="36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20487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0" y="4073525"/>
            <a:ext cx="14652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1851904"/>
            <a:ext cx="94392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3375025" y="290513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err="1">
                <a:solidFill>
                  <a:srgbClr val="FF0000"/>
                </a:solidFill>
                <a:latin typeface="UTM Avo" panose="02040603050506020204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4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10277475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228</Words>
  <Application>Microsoft Office PowerPoint</Application>
  <PresentationFormat>Widescreen</PresentationFormat>
  <Paragraphs>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SimSun</vt:lpstr>
      <vt:lpstr>Calibri Light</vt:lpstr>
      <vt:lpstr>.VnAvant</vt:lpstr>
      <vt:lpstr>Arial</vt:lpstr>
      <vt:lpstr>UTM Avo</vt:lpstr>
      <vt:lpstr>HP001 4 hàng</vt:lpstr>
      <vt:lpstr>Calibri</vt:lpstr>
      <vt:lpstr>VNI-Avo</vt:lpstr>
      <vt:lpstr>Arial-SGK-TV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</vt:lpstr>
      <vt:lpstr>3.Tập đọc</vt:lpstr>
      <vt:lpstr>PowerPoint Presentation</vt:lpstr>
      <vt:lpstr>PowerPoint Presentation</vt:lpstr>
      <vt:lpstr>3.Tập đọc</vt:lpstr>
      <vt:lpstr>3.Tập đọc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112</cp:revision>
  <dcterms:created xsi:type="dcterms:W3CDTF">2018-11-27T03:58:53Z</dcterms:created>
  <dcterms:modified xsi:type="dcterms:W3CDTF">2025-03-10T05:12:05Z</dcterms:modified>
</cp:coreProperties>
</file>