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7" r:id="rId3"/>
    <p:sldMasterId id="2147483709" r:id="rId4"/>
    <p:sldMasterId id="2147483721" r:id="rId5"/>
    <p:sldMasterId id="2147483733" r:id="rId6"/>
    <p:sldMasterId id="2147483745" r:id="rId7"/>
    <p:sldMasterId id="2147483757" r:id="rId8"/>
    <p:sldMasterId id="2147483769" r:id="rId9"/>
    <p:sldMasterId id="2147483781" r:id="rId10"/>
    <p:sldMasterId id="2147483793" r:id="rId11"/>
    <p:sldMasterId id="2147483805" r:id="rId12"/>
    <p:sldMasterId id="2147483818" r:id="rId13"/>
    <p:sldMasterId id="2147483866" r:id="rId14"/>
  </p:sldMasterIdLst>
  <p:notesMasterIdLst>
    <p:notesMasterId r:id="rId33"/>
  </p:notesMasterIdLst>
  <p:sldIdLst>
    <p:sldId id="269" r:id="rId15"/>
    <p:sldId id="258" r:id="rId16"/>
    <p:sldId id="259" r:id="rId17"/>
    <p:sldId id="260" r:id="rId18"/>
    <p:sldId id="261" r:id="rId19"/>
    <p:sldId id="262" r:id="rId20"/>
    <p:sldId id="279" r:id="rId21"/>
    <p:sldId id="263" r:id="rId22"/>
    <p:sldId id="264" r:id="rId23"/>
    <p:sldId id="265" r:id="rId24"/>
    <p:sldId id="266" r:id="rId25"/>
    <p:sldId id="271" r:id="rId26"/>
    <p:sldId id="270" r:id="rId27"/>
    <p:sldId id="272" r:id="rId28"/>
    <p:sldId id="274" r:id="rId29"/>
    <p:sldId id="280" r:id="rId30"/>
    <p:sldId id="276" r:id="rId31"/>
    <p:sldId id="26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1DEEA-2B7E-4C70-8B0A-6A0F8EFA09EB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F9D04-694D-4E77-9FB7-E2C1C5DFA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35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1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1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368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88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4875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7775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5838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68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580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53712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875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291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58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144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8642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33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8724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158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1007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9721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9493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969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6139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05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122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453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085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26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4064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9416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7117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4514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2398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0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68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6405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5565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220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6146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7426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690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5552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6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0885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9159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296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8297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80587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9353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1756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694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8830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3541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3709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7741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9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4339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0659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8901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314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95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357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5634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979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4606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9032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0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0102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5220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4403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925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562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3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1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4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789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81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38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196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68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77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726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812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381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77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68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82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77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90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087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80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09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151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12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46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54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214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4326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41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9613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3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8086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973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386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88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01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54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77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2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930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017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01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10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1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2431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6573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47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28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41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8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8049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409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063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57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8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74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12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54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1751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186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24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424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32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532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965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03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01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69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0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2672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1195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9773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3819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5751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336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250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152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819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93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0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968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695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245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7195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128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28115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327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92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878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7175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42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72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4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08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F26AF12-4860-4623-AE5E-F476BA0B4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9685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143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9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F26AF12-4860-4623-AE5E-F476BA0B4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012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1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2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00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7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85625-2830-42C7-83BA-BFC06D8500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6E172-2FB0-46B6-808F-01C5E50ABB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7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65E8D-7875-4B5E-A6FF-3E5E9726012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17390-4A66-486D-A9E1-8D0E046FC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8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5912" y="997055"/>
            <a:ext cx="1001230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(t2)</a:t>
            </a:r>
          </a:p>
        </p:txBody>
      </p:sp>
    </p:spTree>
    <p:extLst>
      <p:ext uri="{BB962C8B-B14F-4D97-AF65-F5344CB8AC3E}">
        <p14:creationId xmlns:p14="http://schemas.microsoft.com/office/powerpoint/2010/main" val="154894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40" y="603316"/>
            <a:ext cx="8458200" cy="39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8965" y="5143995"/>
            <a:ext cx="995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nữ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hồ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nhờ chú công an, bố mẹ hoặc thầy cô giáo tìm trả lại cho người mất.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165" y="689728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85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572" y="649679"/>
            <a:ext cx="7543800" cy="406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887" y="388069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56" y="4805894"/>
            <a:ext cx="10210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xanh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kem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nên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khuyên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bạn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thầy cô giáo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</a:rPr>
              <a:t> an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để trả lại cho người mất.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7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Blank template happy kids poster design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" b="9693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4959" y="2583731"/>
            <a:ext cx="51090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</a:rPr>
              <a:t>VẬN DỤNG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ED7D31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5012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1738872925131541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Hình nền Powerpoint dễ thương - Tổng hợp những hình nền dễ thươ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693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3777" y="1243018"/>
            <a:ext cx="996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bóng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3778" y="3318886"/>
            <a:ext cx="10646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94" name="Picture 2" descr="SÁCH PHÙ HỢP CHO BÉ TỪ 1 TUỔI - 2 TUỔI – CHÀNG TRAI GỖ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0000" l="5208" r="95625">
                        <a14:foregroundMark x1="51667" y1="49375" x2="50833" y2="4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46" y="-890157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DCD 9: Bài kiểm tra trắc nghiệm bài 12 + bài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3" b="99414" l="9133" r="9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43" y="5351405"/>
            <a:ext cx="1746031" cy="16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8619" y="2391895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9510" y="4366390"/>
            <a:ext cx="10061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an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018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281759" y="360956"/>
            <a:ext cx="11635922" cy="608201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00050" y="-64081"/>
            <a:ext cx="12317731" cy="6442970"/>
            <a:chOff x="-3392259" y="1666852"/>
            <a:chExt cx="12317731" cy="6442970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DBC8166F-A820-CADB-6B03-52DAEE1C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3392259" y="1666852"/>
              <a:ext cx="12317731" cy="644297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-803513" y="4119185"/>
              <a:ext cx="78120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Ngoài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chú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công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an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ra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người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phù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hợp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thể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trả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lại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rơi</a:t>
              </a:r>
              <a:r>
                <a:rPr lang="en-US" sz="3600" noProof="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noProof="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kh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nhặt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857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6561" r="60536" b="32865"/>
          <a:stretch/>
        </p:blipFill>
        <p:spPr bwMode="auto">
          <a:xfrm>
            <a:off x="8378353" y="1728995"/>
            <a:ext cx="2656114" cy="256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0" t="17708" r="38510" b="42709"/>
          <a:stretch/>
        </p:blipFill>
        <p:spPr bwMode="auto">
          <a:xfrm>
            <a:off x="4440417" y="1709168"/>
            <a:ext cx="2577838" cy="256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25496" r="17929" b="35020"/>
          <a:stretch/>
        </p:blipFill>
        <p:spPr bwMode="auto">
          <a:xfrm>
            <a:off x="755564" y="1709169"/>
            <a:ext cx="2692400" cy="258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2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88960CA7-6AC8-4196-8E9D-D66C6F61E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9397" y="-2684602"/>
            <a:ext cx="6893206" cy="12192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733F3554-27D6-4D2D-9F87-1C780E4C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485720" y="-3072733"/>
            <a:ext cx="6960593" cy="12728446"/>
          </a:xfrm>
          <a:prstGeom prst="rect">
            <a:avLst/>
          </a:prstGeom>
        </p:spPr>
      </p:pic>
      <p:pic>
        <p:nvPicPr>
          <p:cNvPr id="3" name="Content Placeholder 5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440" y="3411398"/>
            <a:ext cx="2239120" cy="2610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850" y="1394498"/>
            <a:ext cx="9847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59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4355" y="1257882"/>
            <a:ext cx="4349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 khuyên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036" y="2800554"/>
            <a:ext cx="10765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 khi nhặt được của rơi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đem tìm trả cho người, mới ngoan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09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ank template cute multiracial kids poster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9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6428" y="2057400"/>
            <a:ext cx="48606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2700" cmpd="sng">
                  <a:solidFill>
                    <a:srgbClr val="70AD47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70AD47">
                      <a:satMod val="180000"/>
                      <a:alpha val="3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7378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CA4EC02-AC5F-4477-ADC6-5F70E2A2871B}"/>
              </a:ext>
            </a:extLst>
          </p:cNvPr>
          <p:cNvGrpSpPr/>
          <p:nvPr/>
        </p:nvGrpSpPr>
        <p:grpSpPr>
          <a:xfrm>
            <a:off x="0" y="4556125"/>
            <a:ext cx="12192000" cy="2301875"/>
            <a:chOff x="0" y="7151"/>
            <a:chExt cx="19200" cy="3625"/>
          </a:xfrm>
        </p:grpSpPr>
        <p:pic>
          <p:nvPicPr>
            <p:cNvPr id="5" name="图片 4" descr="E:\张颖颖PPT工作成果\张颖2019PPT\82-新入职幼师培训\云3副本.png云3副本">
              <a:extLst>
                <a:ext uri="{FF2B5EF4-FFF2-40B4-BE49-F238E27FC236}">
                  <a16:creationId xmlns:a16="http://schemas.microsoft.com/office/drawing/2014/main" id="{5D5AD31B-4693-49A4-9933-C1D5AC854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7151"/>
              <a:ext cx="19200" cy="3375"/>
            </a:xfrm>
            <a:prstGeom prst="rect">
              <a:avLst/>
            </a:prstGeom>
          </p:spPr>
        </p:pic>
        <p:pic>
          <p:nvPicPr>
            <p:cNvPr id="6" name="图片 5" descr="云3副本副本">
              <a:extLst>
                <a:ext uri="{FF2B5EF4-FFF2-40B4-BE49-F238E27FC236}">
                  <a16:creationId xmlns:a16="http://schemas.microsoft.com/office/drawing/2014/main" id="{D74C0BB5-A653-4B79-815D-B5F11555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7402"/>
              <a:ext cx="19196" cy="3374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019" r="1528" b="1599"/>
          <a:stretch/>
        </p:blipFill>
        <p:spPr>
          <a:xfrm>
            <a:off x="1029348" y="1114108"/>
            <a:ext cx="476504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5806" r="1174" b="3510"/>
          <a:stretch/>
        </p:blipFill>
        <p:spPr>
          <a:xfrm>
            <a:off x="6475995" y="1080380"/>
            <a:ext cx="4735053" cy="2776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22"/>
          <a:stretch/>
        </p:blipFill>
        <p:spPr>
          <a:xfrm>
            <a:off x="3847705" y="3956050"/>
            <a:ext cx="4843416" cy="2743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138" y="408589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6198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628" y="420964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628" y="5173578"/>
            <a:ext cx="1140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 làm của bạn nhỏ trong tranh 1 là thật thà. Vì khi nhặt được tiền rơi bạn đã báo cô giáo 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giúp trả 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5019" r="1528" b="1599"/>
          <a:stretch/>
        </p:blipFill>
        <p:spPr>
          <a:xfrm>
            <a:off x="2928907" y="1185952"/>
            <a:ext cx="6217920" cy="35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048" y="352556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048" y="4953177"/>
            <a:ext cx="11408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 làm của hai bạn nhỏ trong tranh 2 là chưa thật thà. Vì khi hai bạn 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nhặt được của rơi đã tranh giành nhau mà không trả lại cho 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mất.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601" y="1052189"/>
            <a:ext cx="6444531" cy="36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9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5628" y="506195"/>
            <a:ext cx="117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 Việc làm nào của bạn trong các tranh thể hiện tính thật thà? Vì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727" y="5174393"/>
            <a:ext cx="1140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Việc làm của bạn nhỏ trong tranh 3 là thật thà, không tham của rơi. Vì bạn đã nhắc bà khi 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trên ghế.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6" r="29712"/>
          <a:stretch/>
        </p:blipFill>
        <p:spPr bwMode="auto">
          <a:xfrm>
            <a:off x="2263426" y="1037117"/>
            <a:ext cx="7630160" cy="3839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9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02" y="1228246"/>
            <a:ext cx="6444531" cy="368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1450" y="179195"/>
            <a:ext cx="11846560" cy="65200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1057277" y="781473"/>
            <a:ext cx="4876800" cy="324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23" y="707390"/>
            <a:ext cx="5251591" cy="3050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795" y="3778606"/>
            <a:ext cx="5510672" cy="2912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4676" y="218724"/>
            <a:ext cx="4943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Xử lí tình huống và đóng vai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223" y="900695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3919" y="746478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1788" y="4973094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7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9" t="18056" r="24367" b="25397"/>
          <a:stretch/>
        </p:blipFill>
        <p:spPr bwMode="auto">
          <a:xfrm>
            <a:off x="2057400" y="0"/>
            <a:ext cx="7852012" cy="428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4310" y="152400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huống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41748" y="5288340"/>
            <a:ext cx="9803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1748" y="4281966"/>
            <a:ext cx="98038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4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452</Words>
  <Application>Microsoft Office PowerPoint</Application>
  <PresentationFormat>Widescreen</PresentationFormat>
  <Paragraphs>34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Times New Roman</vt:lpstr>
      <vt:lpstr>Tw Cen MT</vt:lpstr>
      <vt:lpstr>2_Office Theme</vt:lpstr>
      <vt:lpstr>1_Office 主题​​</vt:lpstr>
      <vt:lpstr>7_Office Theme</vt:lpstr>
      <vt:lpstr>9_Office Theme</vt:lpstr>
      <vt:lpstr>10_Office Theme</vt:lpstr>
      <vt:lpstr>11_Office Theme</vt:lpstr>
      <vt:lpstr>12_Office Theme</vt:lpstr>
      <vt:lpstr>13_Office Theme</vt:lpstr>
      <vt:lpstr>Office Theme</vt:lpstr>
      <vt:lpstr>1_Office Theme</vt:lpstr>
      <vt:lpstr>5_Office Theme</vt:lpstr>
      <vt:lpstr>2_Office 主题​​</vt:lpstr>
      <vt:lpstr>Droplet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15</cp:revision>
  <dcterms:created xsi:type="dcterms:W3CDTF">2024-03-03T05:59:59Z</dcterms:created>
  <dcterms:modified xsi:type="dcterms:W3CDTF">2025-03-10T05:02:20Z</dcterms:modified>
</cp:coreProperties>
</file>