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397" r:id="rId2"/>
    <p:sldId id="276" r:id="rId3"/>
    <p:sldId id="302" r:id="rId4"/>
    <p:sldId id="395" r:id="rId5"/>
    <p:sldId id="283" r:id="rId6"/>
    <p:sldId id="426" r:id="rId7"/>
    <p:sldId id="284" r:id="rId8"/>
    <p:sldId id="360" r:id="rId9"/>
    <p:sldId id="361" r:id="rId10"/>
    <p:sldId id="362" r:id="rId11"/>
    <p:sldId id="363" r:id="rId12"/>
    <p:sldId id="364" r:id="rId13"/>
    <p:sldId id="359" r:id="rId14"/>
    <p:sldId id="366" r:id="rId15"/>
    <p:sldId id="329" r:id="rId16"/>
    <p:sldId id="270" r:id="rId17"/>
    <p:sldId id="427" r:id="rId18"/>
  </p:sldIdLst>
  <p:sldSz cx="12192000" cy="6858000"/>
  <p:notesSz cx="6858000" cy="9144000"/>
  <p:embeddedFontLst>
    <p:embeddedFont>
      <p:font typeface="Tahoma" panose="020B0604030504040204" pitchFamily="34" charset="0"/>
      <p:regular r:id="rId20"/>
      <p:bold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3B2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97" d="100"/>
          <a:sy n="97" d="100"/>
        </p:scale>
        <p:origin x="7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560-4AEE-4ADC-9764-4A4AAA6B5BE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FCFF0-9786-4F8D-BE50-5EA3CD44E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9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1634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06-Jan-25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0709886" y="28305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6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54145" y="13604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49" r:id="rId6"/>
    <p:sldLayoutId id="2147483650" r:id="rId7"/>
    <p:sldLayoutId id="2147483685" r:id="rId8"/>
    <p:sldLayoutId id="214748374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hyperlink" Target="https://www.hoc10.vn/doc-sach/tieng-viet-1-2/1/2/33/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youtube.com/@hoc1biet10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hyperlink" Target="https://www.hoc10.vn/doc-sach/tieng-viet-1-2/1/2/33/" TargetMode="Externa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48292" y="1940154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7535" y="12681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0080" y="70608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E1327C-AADA-46CC-9444-E8E5D3E5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50" y="458921"/>
            <a:ext cx="11644312" cy="186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86EAA4-DC96-4747-B85B-EA301B054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19" y="2544826"/>
            <a:ext cx="11715362" cy="22570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94E831-40E9-5E4C-1F60-0F026D36D6C3}"/>
              </a:ext>
            </a:extLst>
          </p:cNvPr>
          <p:cNvSpPr/>
          <p:nvPr/>
        </p:nvSpPr>
        <p:spPr>
          <a:xfrm>
            <a:off x="4332505" y="1641780"/>
            <a:ext cx="661851" cy="296091"/>
          </a:xfrm>
          <a:prstGeom prst="rect">
            <a:avLst/>
          </a:prstGeom>
          <a:solidFill>
            <a:srgbClr val="F0F3B2"/>
          </a:solidFill>
          <a:ln>
            <a:solidFill>
              <a:srgbClr val="F0F3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B76A6A7-C0EB-49EC-BEFE-E236AC8F0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346" y="1479584"/>
            <a:ext cx="8447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+mj-lt"/>
              </a:rPr>
              <a:t>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5420BB-146B-9A06-955F-B417A265CA1B}"/>
              </a:ext>
            </a:extLst>
          </p:cNvPr>
          <p:cNvSpPr/>
          <p:nvPr/>
        </p:nvSpPr>
        <p:spPr>
          <a:xfrm>
            <a:off x="8331804" y="1471312"/>
            <a:ext cx="844749" cy="584775"/>
          </a:xfrm>
          <a:prstGeom prst="rect">
            <a:avLst/>
          </a:prstGeom>
          <a:solidFill>
            <a:srgbClr val="F0F3B2"/>
          </a:solidFill>
          <a:ln>
            <a:solidFill>
              <a:srgbClr val="F0F3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0F407E6-08CC-4691-8C3C-E236A5E89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373" y="1462603"/>
            <a:ext cx="1271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+mj-lt"/>
              </a:rPr>
              <a:t>ẳng</a:t>
            </a:r>
            <a:endParaRPr lang="en-US" alt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02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3AA453E-06C3-4F82-99ED-A41E81617ABA}"/>
              </a:ext>
            </a:extLst>
          </p:cNvPr>
          <p:cNvSpPr/>
          <p:nvPr/>
        </p:nvSpPr>
        <p:spPr>
          <a:xfrm>
            <a:off x="914400" y="882306"/>
            <a:ext cx="10668000" cy="4868862"/>
          </a:xfrm>
          <a:prstGeom prst="cloudCallout">
            <a:avLst>
              <a:gd name="adj1" fmla="val -51730"/>
              <a:gd name="adj2" fmla="val 4356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Câu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chuyện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giúp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hiểu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điều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?</a:t>
            </a:r>
            <a:endParaRPr lang="en-US" sz="96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58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>
            <a:extLst>
              <a:ext uri="{FF2B5EF4-FFF2-40B4-BE49-F238E27FC236}">
                <a16:creationId xmlns:a16="http://schemas.microsoft.com/office/drawing/2014/main" id="{681A55CD-DC6E-4AB0-AA53-992E31916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 bwMode="auto">
          <a:xfrm>
            <a:off x="317564" y="423080"/>
            <a:ext cx="11556871" cy="630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41C612-D5CA-416E-89E1-B7BDF3D20CE8}"/>
              </a:ext>
            </a:extLst>
          </p:cNvPr>
          <p:cNvSpPr/>
          <p:nvPr/>
        </p:nvSpPr>
        <p:spPr>
          <a:xfrm>
            <a:off x="2027687" y="3170238"/>
            <a:ext cx="8453794" cy="2849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nên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lam.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 </a:t>
            </a:r>
            <a:r>
              <a:rPr lang="en-US" sz="4000" dirty="0" err="1">
                <a:latin typeface="+mn-lt"/>
              </a:rPr>
              <a:t>quá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sẽ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được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gì</a:t>
            </a:r>
            <a:r>
              <a:rPr lang="en-US" sz="4000" dirty="0">
                <a:latin typeface="+mn-lt"/>
              </a:rPr>
              <a:t>!</a:t>
            </a:r>
          </a:p>
        </p:txBody>
      </p:sp>
      <p:sp>
        <p:nvSpPr>
          <p:cNvPr id="6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1D4082D7-306A-4E4A-BCCB-46F20F4AC17F}"/>
              </a:ext>
            </a:extLst>
          </p:cNvPr>
          <p:cNvSpPr/>
          <p:nvPr/>
        </p:nvSpPr>
        <p:spPr>
          <a:xfrm flipH="1">
            <a:off x="12634913" y="6019800"/>
            <a:ext cx="958850" cy="62388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370217" y="3064429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+mj-lt"/>
                <a:ea typeface="inpin heiti" charset="-122"/>
              </a:rPr>
              <a:t>TẬP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8140CD-9087-4FCA-9752-15848C4F1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19" y="2300456"/>
            <a:ext cx="11715362" cy="22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6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0158" y="2170064"/>
            <a:ext cx="297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4545496"/>
            <a:ext cx="12192000" cy="231250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0" y="2047224"/>
            <a:ext cx="5129076" cy="4393818"/>
          </a:xfrm>
          <a:prstGeom prst="rect">
            <a:avLst/>
          </a:prstGeom>
        </p:spPr>
      </p:pic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1D66B4B5-78BE-2C71-260D-212BDC3C6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79" y="658435"/>
            <a:ext cx="314580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6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276"/>
            <a:ext cx="12192000" cy="337185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91521"/>
            <a:ext cx="7165974" cy="318785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008943"/>
            <a:ext cx="12192000" cy="3875183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89" y="1376042"/>
            <a:ext cx="1479360" cy="2309139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23" y="570406"/>
            <a:ext cx="1648070" cy="284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3FF2D3-AF8B-480D-A600-AD4612209E8D}"/>
              </a:ext>
            </a:extLst>
          </p:cNvPr>
          <p:cNvSpPr/>
          <p:nvPr/>
        </p:nvSpPr>
        <p:spPr>
          <a:xfrm>
            <a:off x="1721223" y="721754"/>
            <a:ext cx="8749552" cy="20071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ĐỘNG</a:t>
            </a:r>
            <a:endParaRPr kumimoji="0" lang="vi-VN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5"/>
            <a:extLst>
              <a:ext uri="{FF2B5EF4-FFF2-40B4-BE49-F238E27FC236}">
                <a16:creationId xmlns:a16="http://schemas.microsoft.com/office/drawing/2014/main" id="{90E8DEE0-2B93-5E7A-3032-6BE0B6413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06" y="2913694"/>
            <a:ext cx="314580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0356793426697100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64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8886" y="2160053"/>
            <a:ext cx="3010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6cb28da">
            <a:extLst>
              <a:ext uri="{FF2B5EF4-FFF2-40B4-BE49-F238E27FC236}">
                <a16:creationId xmlns:a16="http://schemas.microsoft.com/office/drawing/2014/main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1343" y="179108"/>
            <a:ext cx="4107688" cy="6344239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9E81B7D3-8516-47D4-9357-C7C24D2A3BF2}"/>
              </a:ext>
            </a:extLst>
          </p:cNvPr>
          <p:cNvSpPr/>
          <p:nvPr/>
        </p:nvSpPr>
        <p:spPr>
          <a:xfrm>
            <a:off x="3083915" y="507021"/>
            <a:ext cx="3673015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LUYỆN ĐỌC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2FF9111B-5F43-401D-BE62-CC9057BC0ABD}"/>
              </a:ext>
            </a:extLst>
          </p:cNvPr>
          <p:cNvSpPr/>
          <p:nvPr/>
        </p:nvSpPr>
        <p:spPr>
          <a:xfrm>
            <a:off x="3279867" y="1667612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điều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ước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3D7E9E38-54C0-4EB0-A55C-4E5D3B2049B4}"/>
              </a:ext>
            </a:extLst>
          </p:cNvPr>
          <p:cNvSpPr/>
          <p:nvPr/>
        </p:nvSpPr>
        <p:spPr>
          <a:xfrm>
            <a:off x="4279031" y="3156746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bé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xíu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C8460DED-72ED-42D5-80C0-5C9025366CD7}"/>
              </a:ext>
            </a:extLst>
          </p:cNvPr>
          <p:cNvSpPr/>
          <p:nvPr/>
        </p:nvSpPr>
        <p:spPr>
          <a:xfrm>
            <a:off x="4835744" y="4645880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van </a:t>
            </a:r>
            <a:r>
              <a:rPr lang="en-US" sz="4000" dirty="0" err="1">
                <a:solidFill>
                  <a:srgbClr val="FF0000"/>
                </a:solidFill>
              </a:rPr>
              <a:t>xin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84CA2B4A-C643-44CD-8528-971427B10C59}"/>
              </a:ext>
            </a:extLst>
          </p:cNvPr>
          <p:cNvSpPr/>
          <p:nvPr/>
        </p:nvSpPr>
        <p:spPr>
          <a:xfrm>
            <a:off x="7139759" y="1651349"/>
            <a:ext cx="4678016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ước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gì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được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nấy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8FF8292-F4CE-4C75-ACB1-1D14E3630FF5}"/>
              </a:ext>
            </a:extLst>
          </p:cNvPr>
          <p:cNvSpPr/>
          <p:nvPr/>
        </p:nvSpPr>
        <p:spPr>
          <a:xfrm>
            <a:off x="8393534" y="3049791"/>
            <a:ext cx="2477899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nghèo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3B6278E-F178-4541-8381-850A38BC87D4}"/>
              </a:ext>
            </a:extLst>
          </p:cNvPr>
          <p:cNvSpPr/>
          <p:nvPr/>
        </p:nvSpPr>
        <p:spPr>
          <a:xfrm>
            <a:off x="8950247" y="4645879"/>
            <a:ext cx="2234588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liền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46DB49-2D48-473C-B0F6-7D847254F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0547"/>
            <a:ext cx="12192000" cy="650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F14582A2-62E7-4173-B006-72E4F0E9E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240" y="905738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7F9906AC-DD68-48F4-9EF2-507E84F91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17" y="1328759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C3C665E-7902-478A-B02A-BFB73EF83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34" y="182799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F021A31-5EE4-488A-B1C2-91FDE32F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17" y="224157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4A6D4E4-691E-4582-ACF3-71C63587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34" y="2522012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A8668B9-CFE1-4F8C-817E-A6307C3E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68" y="2685998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4CE3061-A3F8-4017-B619-EB62017A7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51" y="3046645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7F20D2A8-621C-4BA1-9B61-F514B0C94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02" y="3045320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6584C097-E775-444B-90E5-FC2D8B85A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17" y="3401194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A37D0984-3C30-4055-B2F5-89AF85282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60738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ADF9EF64-1F11-4940-B6C9-51C0B362A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84" y="4230797"/>
            <a:ext cx="152400" cy="5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E9A82788-7AA4-4B8D-AFDC-399B1ECE7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925" y="4626564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4D534975-4736-4BA0-9074-CAD3C6889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17" y="502287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1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A0511F-C827-48A4-8EAD-C7D60AC3C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4163"/>
            <a:ext cx="12182475" cy="38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CED1BCA-81A9-4B59-89FC-6A9C295B9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38" y="4028790"/>
            <a:ext cx="68262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0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</TotalTime>
  <Words>58</Words>
  <Application>Microsoft Office PowerPoint</Application>
  <PresentationFormat>Widescreen</PresentationFormat>
  <Paragraphs>22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Tahoma</vt:lpstr>
      <vt:lpstr>Arial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Monkey</cp:lastModifiedBy>
  <cp:revision>57</cp:revision>
  <dcterms:created xsi:type="dcterms:W3CDTF">2021-11-01T08:16:43Z</dcterms:created>
  <dcterms:modified xsi:type="dcterms:W3CDTF">2025-01-06T02:52:06Z</dcterms:modified>
</cp:coreProperties>
</file>