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6" r:id="rId1"/>
  </p:sldMasterIdLst>
  <p:notesMasterIdLst>
    <p:notesMasterId r:id="rId24"/>
  </p:notesMasterIdLst>
  <p:sldIdLst>
    <p:sldId id="397" r:id="rId2"/>
    <p:sldId id="365" r:id="rId3"/>
    <p:sldId id="342" r:id="rId4"/>
    <p:sldId id="367" r:id="rId5"/>
    <p:sldId id="368" r:id="rId6"/>
    <p:sldId id="369" r:id="rId7"/>
    <p:sldId id="370" r:id="rId8"/>
    <p:sldId id="371" r:id="rId9"/>
    <p:sldId id="372" r:id="rId10"/>
    <p:sldId id="354" r:id="rId11"/>
    <p:sldId id="344" r:id="rId12"/>
    <p:sldId id="345" r:id="rId13"/>
    <p:sldId id="346" r:id="rId14"/>
    <p:sldId id="347" r:id="rId15"/>
    <p:sldId id="348" r:id="rId16"/>
    <p:sldId id="349" r:id="rId17"/>
    <p:sldId id="357" r:id="rId18"/>
    <p:sldId id="358" r:id="rId19"/>
    <p:sldId id="366" r:id="rId20"/>
    <p:sldId id="363" r:id="rId21"/>
    <p:sldId id="270" r:id="rId22"/>
    <p:sldId id="398" r:id="rId23"/>
  </p:sldIdLst>
  <p:sldSz cx="12192000" cy="6858000"/>
  <p:notesSz cx="6858000" cy="9144000"/>
  <p:embeddedFontLst>
    <p:embeddedFont>
      <p:font typeface="UTM Avo" panose="02040603050506020204" pitchFamily="18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5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CF547-2FBF-47B2-ABC3-7E65257B1FC9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639DB-AB53-471F-9711-D06CD6E09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590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0617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4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7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383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10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B1CA90F-2717-45D5-AAAF-180117997412}"/>
              </a:ext>
            </a:extLst>
          </p:cNvPr>
          <p:cNvSpPr/>
          <p:nvPr userDrawn="1"/>
        </p:nvSpPr>
        <p:spPr>
          <a:xfrm>
            <a:off x="10796856" y="22327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9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6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C729255-DBED-4DE9-851F-690028ACA3B7}"/>
              </a:ext>
            </a:extLst>
          </p:cNvPr>
          <p:cNvSpPr/>
          <p:nvPr userDrawn="1"/>
        </p:nvSpPr>
        <p:spPr>
          <a:xfrm>
            <a:off x="1100617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6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E1C8935-5503-46B3-AA64-FDD06962785D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37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88" r:id="rId2"/>
    <p:sldLayoutId id="2147483689" r:id="rId3"/>
    <p:sldLayoutId id="2147483690" r:id="rId4"/>
    <p:sldLayoutId id="2147483691" r:id="rId5"/>
    <p:sldLayoutId id="2147483695" r:id="rId6"/>
    <p:sldLayoutId id="2147483696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hyperlink" Target="https://www.youtube.com/watch?v=l4FIycG2bDA&amp;list=PLC241y2KW0ZepfFpRlJMHhfklGAuwxEvs&amp;index=8" TargetMode="Externa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microsoft.com/office/2007/relationships/hdphoto" Target="../media/hdphoto1.wdp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c10.vn/doc-sach/tieng-viet-1-2/1/2/32/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hyperlink" Target="https://www.youtube.com/@hoc1biet10" TargetMode="Externa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hyperlink" Target="https://www.youtube.com/watch?v=l4FIycG2bDA&amp;list=PLC241y2KW0ZepfFpRlJMHhfklGAuwxEvs&amp;index=8" TargetMode="Externa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1411077" y="1648606"/>
            <a:ext cx="9369873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21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Kể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chuyện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Mèo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con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bị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lạc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43467" y="93762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16012" y="67303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1FBAA8D8-C721-4080-BCFD-4CC7D0124A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2"/>
          <a:stretch/>
        </p:blipFill>
        <p:spPr>
          <a:xfrm>
            <a:off x="2593075" y="321919"/>
            <a:ext cx="9430603" cy="5827594"/>
          </a:xfrm>
          <a:prstGeom prst="rect">
            <a:avLst/>
          </a:prstGeom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id="{7D0D70D4-3184-49A2-9EC4-D678994009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 flipH="1">
            <a:off x="-242344" y="2018097"/>
            <a:ext cx="4073594" cy="33359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98676" y="2268897"/>
            <a:ext cx="6828404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NGHE KỂ LẠI</a:t>
            </a:r>
          </a:p>
        </p:txBody>
      </p:sp>
      <p:pic>
        <p:nvPicPr>
          <p:cNvPr id="7" name="图片 14">
            <a:extLst>
              <a:ext uri="{FF2B5EF4-FFF2-40B4-BE49-F238E27FC236}">
                <a16:creationId xmlns:a16="http://schemas.microsoft.com/office/drawing/2014/main" id="{AFA9BC2A-78DA-4C2E-9C41-52BBCE2ED4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3512276"/>
            <a:ext cx="12192000" cy="3371850"/>
          </a:xfrm>
          <a:prstGeom prst="rect">
            <a:avLst/>
          </a:prstGeom>
        </p:spPr>
      </p:pic>
      <p:pic>
        <p:nvPicPr>
          <p:cNvPr id="9" name="Picture 8">
            <a:hlinkClick r:id="rId5"/>
            <a:extLst>
              <a:ext uri="{FF2B5EF4-FFF2-40B4-BE49-F238E27FC236}">
                <a16:creationId xmlns:a16="http://schemas.microsoft.com/office/drawing/2014/main" id="{3815977E-B02B-BFDE-C182-A0A7928843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098" y="3363196"/>
            <a:ext cx="2676376" cy="16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53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54B0A2-4167-49F8-979A-7A09FF203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017" y="232099"/>
            <a:ext cx="9877966" cy="639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09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71B462-796F-409E-9643-1457C8BD0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875" y="246145"/>
            <a:ext cx="8726249" cy="636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65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120959-8873-4CFD-A2A6-046CCDFBEB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433" y="540096"/>
            <a:ext cx="9293133" cy="618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51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911862-7640-4593-8F95-B981680CA4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994" y="137549"/>
            <a:ext cx="8286012" cy="672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59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3127FE-90E7-4EB9-BA01-F9258F50E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35" y="198401"/>
            <a:ext cx="8229530" cy="665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70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43D762-1351-41AF-AE90-2B138A685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326" y="391348"/>
            <a:ext cx="8635347" cy="646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86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1FBAA8D8-C721-4080-BCFD-4CC7D0124A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2"/>
          <a:stretch/>
        </p:blipFill>
        <p:spPr>
          <a:xfrm>
            <a:off x="2646084" y="162893"/>
            <a:ext cx="9430603" cy="5287311"/>
          </a:xfrm>
          <a:prstGeom prst="rect">
            <a:avLst/>
          </a:prstGeom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id="{7D0D70D4-3184-49A2-9EC4-D678994009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 flipH="1">
            <a:off x="-168322" y="2320153"/>
            <a:ext cx="4073594" cy="33359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73594" y="2240258"/>
            <a:ext cx="6828404" cy="173124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LUYỆN TẬP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KỂ CHUYỆN</a:t>
            </a:r>
          </a:p>
        </p:txBody>
      </p:sp>
      <p:pic>
        <p:nvPicPr>
          <p:cNvPr id="7" name="图片 5">
            <a:extLst>
              <a:ext uri="{FF2B5EF4-FFF2-40B4-BE49-F238E27FC236}">
                <a16:creationId xmlns:a16="http://schemas.microsoft.com/office/drawing/2014/main" id="{BAE6986A-66C4-461B-8573-53BD2C1323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6150"/>
            <a:ext cx="12192000" cy="337185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FF2F90E-9DEB-4BB0-B79C-E7B33D6535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38" y="5316146"/>
            <a:ext cx="1398456" cy="154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2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A9ED82F-FB9F-4736-BE61-A63F67D7CCAC}"/>
              </a:ext>
            </a:extLst>
          </p:cNvPr>
          <p:cNvSpPr txBox="1"/>
          <p:nvPr/>
        </p:nvSpPr>
        <p:spPr>
          <a:xfrm>
            <a:off x="3745203" y="491890"/>
            <a:ext cx="4701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UTM Avo" panose="02040603050506020204" pitchFamily="18" charset="0"/>
              </a:rPr>
              <a:t>3. </a:t>
            </a:r>
            <a:r>
              <a:rPr lang="en-US" sz="2800" b="1" dirty="0" err="1">
                <a:latin typeface="UTM Avo" panose="02040603050506020204" pitchFamily="18" charset="0"/>
              </a:rPr>
              <a:t>Kể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chuyện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theo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tranh</a:t>
            </a:r>
            <a:endParaRPr lang="en-US" sz="2800" b="1" dirty="0">
              <a:latin typeface="UTM Avo" panose="0204060305050602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6AEC03-F1F8-467D-BB53-5F310CF4A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07" y="1034624"/>
            <a:ext cx="3608556" cy="27264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3F48E4-0A6D-42AA-BD5C-8DE1826CD6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156" y="1034624"/>
            <a:ext cx="3778804" cy="27264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075BB5-8FCE-43E7-A032-C2476BCCCD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853" y="995330"/>
            <a:ext cx="4096812" cy="27264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F5CCC91-DC40-4A3E-903F-EA37CF5AED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74" y="3741262"/>
            <a:ext cx="3770287" cy="30579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7906AED-7818-42AE-86D2-A0FEAC0983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156" y="3760513"/>
            <a:ext cx="3778804" cy="30974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4741A9D-A039-4329-BB9F-1AD3759DA5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853" y="3741262"/>
            <a:ext cx="4136280" cy="309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3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C534DB4E-A572-445B-B536-A42CA5EDB62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150"/>
            <a:ext cx="12192000" cy="6484938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FF43D1-A311-4698-BBC9-03ECA19C01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480" y="438041"/>
            <a:ext cx="2026920" cy="1804863"/>
          </a:xfrm>
          <a:prstGeom prst="rect">
            <a:avLst/>
          </a:prstGeom>
        </p:spPr>
      </p:pic>
      <p:sp>
        <p:nvSpPr>
          <p:cNvPr id="9" name="菱形 7">
            <a:extLst>
              <a:ext uri="{FF2B5EF4-FFF2-40B4-BE49-F238E27FC236}">
                <a16:creationId xmlns:a16="http://schemas.microsoft.com/office/drawing/2014/main" id="{0327EF4B-C14C-42E2-82FE-171E65E3172D}"/>
              </a:ext>
            </a:extLst>
          </p:cNvPr>
          <p:cNvSpPr/>
          <p:nvPr/>
        </p:nvSpPr>
        <p:spPr>
          <a:xfrm>
            <a:off x="2337577" y="414404"/>
            <a:ext cx="6795246" cy="1190467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1A7404-FFDC-42F3-9F8B-9D32C4652435}"/>
              </a:ext>
            </a:extLst>
          </p:cNvPr>
          <p:cNvSpPr txBox="1"/>
          <p:nvPr/>
        </p:nvSpPr>
        <p:spPr>
          <a:xfrm>
            <a:off x="4465798" y="588987"/>
            <a:ext cx="4018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chemeClr val="bg1"/>
                </a:solidFill>
                <a:latin typeface="UTM Avo" panose="02040603050506020204" pitchFamily="18" charset="0"/>
              </a:rPr>
              <a:t>Ý NGHĨA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1" name="菱形 6">
            <a:extLst>
              <a:ext uri="{FF2B5EF4-FFF2-40B4-BE49-F238E27FC236}">
                <a16:creationId xmlns:a16="http://schemas.microsoft.com/office/drawing/2014/main" id="{AA3441BF-A7B0-4F04-90F8-F11546E3F8BD}"/>
              </a:ext>
            </a:extLst>
          </p:cNvPr>
          <p:cNvSpPr/>
          <p:nvPr/>
        </p:nvSpPr>
        <p:spPr>
          <a:xfrm rot="20134579">
            <a:off x="363650" y="1340553"/>
            <a:ext cx="12387742" cy="5599523"/>
          </a:xfrm>
          <a:prstGeom prst="diamond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E3912B-D78D-4756-9885-12B26E8E212A}"/>
              </a:ext>
            </a:extLst>
          </p:cNvPr>
          <p:cNvSpPr txBox="1"/>
          <p:nvPr/>
        </p:nvSpPr>
        <p:spPr>
          <a:xfrm>
            <a:off x="5423306" y="1730777"/>
            <a:ext cx="6287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khen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ai?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118ECB-2042-4575-AF53-7717C6F13790}"/>
              </a:ext>
            </a:extLst>
          </p:cNvPr>
          <p:cNvSpPr txBox="1"/>
          <p:nvPr/>
        </p:nvSpPr>
        <p:spPr>
          <a:xfrm>
            <a:off x="4613321" y="2929833"/>
            <a:ext cx="6004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sóc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nhím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bác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cú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A6EB08-78B8-4E18-B275-A92EC8A04C7D}"/>
              </a:ext>
            </a:extLst>
          </p:cNvPr>
          <p:cNvSpPr txBox="1"/>
          <p:nvPr/>
        </p:nvSpPr>
        <p:spPr>
          <a:xfrm>
            <a:off x="2928355" y="4672101"/>
            <a:ext cx="7190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đỡ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9006CA-04FC-4EF2-8875-DA72C48A1B13}"/>
              </a:ext>
            </a:extLst>
          </p:cNvPr>
          <p:cNvSpPr txBox="1"/>
          <p:nvPr/>
        </p:nvSpPr>
        <p:spPr>
          <a:xfrm>
            <a:off x="3239485" y="4143234"/>
            <a:ext cx="7378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Qua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mèo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lạc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mọi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3D918F-B349-4B6C-92D8-241C41D2A6DF}"/>
              </a:ext>
            </a:extLst>
          </p:cNvPr>
          <p:cNvSpPr txBox="1"/>
          <p:nvPr/>
        </p:nvSpPr>
        <p:spPr>
          <a:xfrm>
            <a:off x="5057437" y="2347969"/>
            <a:ext cx="6004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khen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,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7EB43BC-646C-4240-906C-D6CD4B9EFC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430" t="6499" r="11153" b="28505"/>
          <a:stretch/>
        </p:blipFill>
        <p:spPr>
          <a:xfrm rot="20103689">
            <a:off x="-23550" y="1516005"/>
            <a:ext cx="1531652" cy="1254406"/>
          </a:xfrm>
          <a:prstGeom prst="rect">
            <a:avLst/>
          </a:prstGeom>
        </p:spPr>
      </p:pic>
      <p:pic>
        <p:nvPicPr>
          <p:cNvPr id="19" name="Picture 7" descr="C:\Users\ADMIN\Desktop\ảnh cắt\1a.png">
            <a:extLst>
              <a:ext uri="{FF2B5EF4-FFF2-40B4-BE49-F238E27FC236}">
                <a16:creationId xmlns:a16="http://schemas.microsoft.com/office/drawing/2014/main" id="{0A19FCF3-912C-4406-B2F9-A951FC3E04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2" t="8947" r="8331" b="26135"/>
          <a:stretch/>
        </p:blipFill>
        <p:spPr bwMode="auto">
          <a:xfrm rot="1518003">
            <a:off x="9499600" y="4342792"/>
            <a:ext cx="2330024" cy="218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3C45C18-6A2F-4D06-83D8-F74068AD0823}"/>
              </a:ext>
            </a:extLst>
          </p:cNvPr>
          <p:cNvSpPr txBox="1"/>
          <p:nvPr/>
        </p:nvSpPr>
        <p:spPr>
          <a:xfrm>
            <a:off x="3239485" y="5258196"/>
            <a:ext cx="6129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đỡ</a:t>
            </a: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1CE1EC-45E1-4684-A737-0EF1F12468D0}"/>
              </a:ext>
            </a:extLst>
          </p:cNvPr>
          <p:cNvSpPr txBox="1"/>
          <p:nvPr/>
        </p:nvSpPr>
        <p:spPr>
          <a:xfrm>
            <a:off x="2716987" y="5777467"/>
            <a:ext cx="5412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họ</a:t>
            </a: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khó</a:t>
            </a: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khăn</a:t>
            </a: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3" descr="C:\Users\ADMIN\Desktop\ảnh cắt\1z.png">
            <a:extLst>
              <a:ext uri="{FF2B5EF4-FFF2-40B4-BE49-F238E27FC236}">
                <a16:creationId xmlns:a16="http://schemas.microsoft.com/office/drawing/2014/main" id="{DF89B42C-ACDB-4BCD-BC21-E16E98163D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6467" r="10146" b="29112"/>
          <a:stretch/>
        </p:blipFill>
        <p:spPr bwMode="auto">
          <a:xfrm>
            <a:off x="1378835" y="1102519"/>
            <a:ext cx="1549520" cy="152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:\Users\ADMIN\Desktop\ảnh cắt\c1.png">
            <a:extLst>
              <a:ext uri="{FF2B5EF4-FFF2-40B4-BE49-F238E27FC236}">
                <a16:creationId xmlns:a16="http://schemas.microsoft.com/office/drawing/2014/main" id="{34203A21-71F6-471E-A5BF-BB508F6B2C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" t="5547" r="10511" b="30008"/>
          <a:stretch/>
        </p:blipFill>
        <p:spPr bwMode="auto">
          <a:xfrm rot="2186069">
            <a:off x="3089985" y="1514225"/>
            <a:ext cx="1517508" cy="139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ADMIN\Desktop\ảnh cắt\dc.png">
            <a:extLst>
              <a:ext uri="{FF2B5EF4-FFF2-40B4-BE49-F238E27FC236}">
                <a16:creationId xmlns:a16="http://schemas.microsoft.com/office/drawing/2014/main" id="{4FA2FB13-F737-4B24-B777-1769A0BB33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" t="11209" r="2980" b="27508"/>
          <a:stretch/>
        </p:blipFill>
        <p:spPr bwMode="auto">
          <a:xfrm>
            <a:off x="128376" y="4333647"/>
            <a:ext cx="2059813" cy="144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Users\ADMIN\Desktop\ảnh cắt\ev.png">
            <a:extLst>
              <a:ext uri="{FF2B5EF4-FFF2-40B4-BE49-F238E27FC236}">
                <a16:creationId xmlns:a16="http://schemas.microsoft.com/office/drawing/2014/main" id="{27D5D4DB-CA66-46BA-B8D7-A42161B56F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" t="16812" r="8737" b="27508"/>
          <a:stretch/>
        </p:blipFill>
        <p:spPr bwMode="auto">
          <a:xfrm rot="19516725">
            <a:off x="715685" y="2877072"/>
            <a:ext cx="1936491" cy="137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09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146B1C-3F7C-4130-81EF-904659F7E46E}"/>
              </a:ext>
            </a:extLst>
          </p:cNvPr>
          <p:cNvSpPr txBox="1"/>
          <p:nvPr/>
        </p:nvSpPr>
        <p:spPr>
          <a:xfrm>
            <a:off x="2157692" y="533400"/>
            <a:ext cx="7876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-222" panose="020B0803050302020204" pitchFamily="34" charset="0"/>
              </a:rPr>
              <a:t>  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Quan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sát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nói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tên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con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vật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trong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tranh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0D4E77-8A99-42D7-8CD1-92AF87B1F9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22" y="995065"/>
            <a:ext cx="3608556" cy="27264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4239F6-EA57-4F88-B347-33FAB170D3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70" y="1053874"/>
            <a:ext cx="3778804" cy="27264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A0C8C7-DDCF-4652-8A0E-E8FFFE2AA5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167" y="1014580"/>
            <a:ext cx="4096812" cy="27264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2A3950-850E-4EF2-9A5D-F27CD9FA80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88" y="3760512"/>
            <a:ext cx="3770287" cy="30579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A04428-7C36-480C-905D-EDB6A908BE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70" y="3819321"/>
            <a:ext cx="3778804" cy="30579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1F9EB17-09C0-4EF6-A0C5-D81D0E49B0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167" y="3760512"/>
            <a:ext cx="4136280" cy="309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0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013640-29D0-45EE-B26C-52519FCBC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376"/>
            <a:ext cx="12192000" cy="64456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D3A9EC-31C9-4C4B-AC78-5C39FE245763}"/>
              </a:ext>
            </a:extLst>
          </p:cNvPr>
          <p:cNvSpPr txBox="1"/>
          <p:nvPr/>
        </p:nvSpPr>
        <p:spPr>
          <a:xfrm>
            <a:off x="3127004" y="1049884"/>
            <a:ext cx="63151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DẶN DÒ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A36EE9E-F1F2-4F1A-8CA8-8967FC73AB04}"/>
              </a:ext>
            </a:extLst>
          </p:cNvPr>
          <p:cNvGrpSpPr/>
          <p:nvPr/>
        </p:nvGrpSpPr>
        <p:grpSpPr>
          <a:xfrm>
            <a:off x="4686893" y="2082967"/>
            <a:ext cx="3195390" cy="1359285"/>
            <a:chOff x="-1040142" y="2264252"/>
            <a:chExt cx="3805686" cy="1539015"/>
          </a:xfrm>
        </p:grpSpPr>
        <p:pic>
          <p:nvPicPr>
            <p:cNvPr id="7" name="Picture 6">
              <a:hlinkClick r:id="rId3"/>
              <a:extLst>
                <a:ext uri="{FF2B5EF4-FFF2-40B4-BE49-F238E27FC236}">
                  <a16:creationId xmlns:a16="http://schemas.microsoft.com/office/drawing/2014/main" id="{4C0C5991-94D9-4F27-958B-AA14698046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210945" y="2771187"/>
              <a:ext cx="1137396" cy="103208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4BE380A-76D8-4DAA-AAC7-079FD1847D6F}"/>
                </a:ext>
              </a:extLst>
            </p:cNvPr>
            <p:cNvSpPr txBox="1"/>
            <p:nvPr/>
          </p:nvSpPr>
          <p:spPr>
            <a:xfrm>
              <a:off x="-1040142" y="2264252"/>
              <a:ext cx="3805686" cy="453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Ấn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để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đến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trang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sách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142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qr cod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275361DE-0E9B-48C7-83E4-3A1ECC8CBC6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185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1FBAA8D8-C721-4080-BCFD-4CC7D0124A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0" t="8172" r="5499"/>
          <a:stretch/>
        </p:blipFill>
        <p:spPr>
          <a:xfrm>
            <a:off x="2870579" y="321919"/>
            <a:ext cx="9321421" cy="5273663"/>
          </a:xfrm>
          <a:prstGeom prst="rect">
            <a:avLst/>
          </a:prstGeom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id="{7D0D70D4-3184-49A2-9EC4-D678994009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 flipH="1">
            <a:off x="-174106" y="2526919"/>
            <a:ext cx="4073594" cy="33359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17084" y="2129988"/>
            <a:ext cx="6828404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NGHE KỂ </a:t>
            </a:r>
            <a:r>
              <a:rPr lang="vi-VN" sz="4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UTM Avo" panose="02040603050506020204" pitchFamily="18" charset="0"/>
              </a:rPr>
              <a:t>CHUYỆN</a:t>
            </a:r>
            <a:endParaRPr kumimoji="0" lang="en-US" sz="48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7" name="图片 14">
            <a:extLst>
              <a:ext uri="{FF2B5EF4-FFF2-40B4-BE49-F238E27FC236}">
                <a16:creationId xmlns:a16="http://schemas.microsoft.com/office/drawing/2014/main" id="{AFA9BC2A-78DA-4C2E-9C41-52BBCE2ED4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9427"/>
            <a:ext cx="12192000" cy="3371850"/>
          </a:xfrm>
          <a:prstGeom prst="rect">
            <a:avLst/>
          </a:prstGeom>
        </p:spPr>
      </p:pic>
      <p:pic>
        <p:nvPicPr>
          <p:cNvPr id="10" name="Picture 9">
            <a:hlinkClick r:id="rId5"/>
            <a:extLst>
              <a:ext uri="{FF2B5EF4-FFF2-40B4-BE49-F238E27FC236}">
                <a16:creationId xmlns:a16="http://schemas.microsoft.com/office/drawing/2014/main" id="{57C64903-942F-1C0C-C04C-04073CC150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098" y="2958750"/>
            <a:ext cx="2676376" cy="16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24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649618-74E2-43E0-8382-F28C9F0900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5" b="24702"/>
          <a:stretch/>
        </p:blipFill>
        <p:spPr>
          <a:xfrm>
            <a:off x="647700" y="460538"/>
            <a:ext cx="10896600" cy="593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32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483DBB-1A1E-494F-8537-D7D6512895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8"/>
          <a:stretch/>
        </p:blipFill>
        <p:spPr>
          <a:xfrm>
            <a:off x="442721" y="337118"/>
            <a:ext cx="11306558" cy="618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5D4006-8201-4965-9625-9D0E7116C3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56"/>
          <a:stretch/>
        </p:blipFill>
        <p:spPr>
          <a:xfrm>
            <a:off x="238398" y="417864"/>
            <a:ext cx="11715204" cy="602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75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7036E3-E203-4699-8AAC-034D2CCE17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0"/>
          <a:stretch/>
        </p:blipFill>
        <p:spPr>
          <a:xfrm>
            <a:off x="685800" y="56848"/>
            <a:ext cx="10820399" cy="674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57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9851A4-5A1B-47F6-A301-7368713A7B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73"/>
          <a:stretch/>
        </p:blipFill>
        <p:spPr>
          <a:xfrm>
            <a:off x="899885" y="278452"/>
            <a:ext cx="10392229" cy="630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09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EC386E-791C-4F96-BABA-8B6923D31C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14"/>
          <a:stretch/>
        </p:blipFill>
        <p:spPr>
          <a:xfrm>
            <a:off x="878114" y="299703"/>
            <a:ext cx="10435771" cy="62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35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HOC10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1033</TotalTime>
  <Words>106</Words>
  <Application>Microsoft Office PowerPoint</Application>
  <PresentationFormat>Widescreen</PresentationFormat>
  <Paragraphs>21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zihun35hao-jindianyahei</vt:lpstr>
      <vt:lpstr>HP-222</vt:lpstr>
      <vt:lpstr>等线</vt:lpstr>
      <vt:lpstr>Arial</vt:lpstr>
      <vt:lpstr>Times New Roman</vt:lpstr>
      <vt:lpstr>UTM Avo</vt:lpstr>
      <vt:lpstr>Calibri</vt:lpstr>
      <vt:lpstr>1_HOC10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10</cp:lastModifiedBy>
  <cp:revision>96</cp:revision>
  <dcterms:created xsi:type="dcterms:W3CDTF">2021-11-01T08:16:43Z</dcterms:created>
  <dcterms:modified xsi:type="dcterms:W3CDTF">2025-02-05T04:54:07Z</dcterms:modified>
</cp:coreProperties>
</file>